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</p:sldMasterIdLst>
  <p:notesMasterIdLst>
    <p:notesMasterId r:id="rId22"/>
  </p:notesMasterIdLst>
  <p:sldIdLst>
    <p:sldId id="317" r:id="rId5"/>
    <p:sldId id="332" r:id="rId6"/>
    <p:sldId id="361" r:id="rId7"/>
    <p:sldId id="343" r:id="rId8"/>
    <p:sldId id="366" r:id="rId9"/>
    <p:sldId id="358" r:id="rId10"/>
    <p:sldId id="365" r:id="rId11"/>
    <p:sldId id="352" r:id="rId12"/>
    <p:sldId id="341" r:id="rId13"/>
    <p:sldId id="344" r:id="rId14"/>
    <p:sldId id="346" r:id="rId15"/>
    <p:sldId id="362" r:id="rId16"/>
    <p:sldId id="342" r:id="rId17"/>
    <p:sldId id="367" r:id="rId18"/>
    <p:sldId id="319" r:id="rId19"/>
    <p:sldId id="371" r:id="rId20"/>
    <p:sldId id="369" r:id="rId21"/>
  </p:sldIdLst>
  <p:sldSz cx="9144000" cy="6858000" type="screen4x3"/>
  <p:notesSz cx="6797675" cy="987425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Ross" initials="MR" lastIdx="9" clrIdx="0">
    <p:extLst>
      <p:ext uri="{19B8F6BF-5375-455C-9EA6-DF929625EA0E}">
        <p15:presenceInfo xmlns:p15="http://schemas.microsoft.com/office/powerpoint/2012/main" userId="b5583333cfd3a565" providerId="Windows Live"/>
      </p:ext>
    </p:extLst>
  </p:cmAuthor>
  <p:cmAuthor id="2" name="Emma Berry" initials="EB" lastIdx="1" clrIdx="1">
    <p:extLst>
      <p:ext uri="{19B8F6BF-5375-455C-9EA6-DF929625EA0E}">
        <p15:presenceInfo xmlns:p15="http://schemas.microsoft.com/office/powerpoint/2012/main" userId="S-1-12-1-793777782-1082389635-4188577458-2944959137" providerId="AD"/>
      </p:ext>
    </p:extLst>
  </p:cmAuthor>
  <p:cmAuthor id="3" name="James Franklin" initials="JF" lastIdx="15" clrIdx="2">
    <p:extLst>
      <p:ext uri="{19B8F6BF-5375-455C-9EA6-DF929625EA0E}">
        <p15:presenceInfo xmlns:p15="http://schemas.microsoft.com/office/powerpoint/2012/main" userId="S::james.franklin@pgonline.co.uk::cf915d05-507f-491f-b4a6-b2aa085ee4b1" providerId="AD"/>
      </p:ext>
    </p:extLst>
  </p:cmAuthor>
  <p:cmAuthor id="4" name="Mike Bloys" initials="MB" lastIdx="9" clrIdx="3">
    <p:extLst>
      <p:ext uri="{19B8F6BF-5375-455C-9EA6-DF929625EA0E}">
        <p15:presenceInfo xmlns:p15="http://schemas.microsoft.com/office/powerpoint/2012/main" userId="S::mike.bloys@pgonline.co.uk::1248c4d8-7b2b-4b32-b8bd-163ae845f9b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48128A"/>
    <a:srgbClr val="02D145"/>
    <a:srgbClr val="E59456"/>
    <a:srgbClr val="006DCC"/>
    <a:srgbClr val="E0EDFD"/>
    <a:srgbClr val="C2C8F4"/>
    <a:srgbClr val="6236D2"/>
    <a:srgbClr val="12C9F1"/>
    <a:srgbClr val="AC2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3434E-2C58-8395-21EF-73816E56B001}" v="55" dt="2019-10-17T11:36:47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1926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ora Sheppard" userId="3688f6d8-1f97-408e-a4fe-cc859c551ddb" providerId="ADAL" clId="{D9D0CC47-5AAC-4213-9EEF-B8D05BFEB2D3}"/>
    <pc:docChg chg="addSld delSld modSld">
      <pc:chgData name="Leonora Sheppard" userId="3688f6d8-1f97-408e-a4fe-cc859c551ddb" providerId="ADAL" clId="{D9D0CC47-5AAC-4213-9EEF-B8D05BFEB2D3}" dt="2019-10-17T12:05:06.821" v="69" actId="1037"/>
      <pc:docMkLst>
        <pc:docMk/>
      </pc:docMkLst>
      <pc:sldChg chg="del">
        <pc:chgData name="Leonora Sheppard" userId="3688f6d8-1f97-408e-a4fe-cc859c551ddb" providerId="ADAL" clId="{D9D0CC47-5AAC-4213-9EEF-B8D05BFEB2D3}" dt="2019-10-17T12:04:26.469" v="43" actId="2696"/>
        <pc:sldMkLst>
          <pc:docMk/>
          <pc:sldMk cId="1208515131" sldId="355"/>
        </pc:sldMkLst>
      </pc:sldChg>
      <pc:sldChg chg="modSp">
        <pc:chgData name="Leonora Sheppard" userId="3688f6d8-1f97-408e-a4fe-cc859c551ddb" providerId="ADAL" clId="{D9D0CC47-5AAC-4213-9EEF-B8D05BFEB2D3}" dt="2019-10-17T11:55:15.538" v="0" actId="20577"/>
        <pc:sldMkLst>
          <pc:docMk/>
          <pc:sldMk cId="49534476" sldId="356"/>
        </pc:sldMkLst>
        <pc:spChg chg="mod">
          <ac:chgData name="Leonora Sheppard" userId="3688f6d8-1f97-408e-a4fe-cc859c551ddb" providerId="ADAL" clId="{D9D0CC47-5AAC-4213-9EEF-B8D05BFEB2D3}" dt="2019-10-17T11:55:15.538" v="0" actId="20577"/>
          <ac:spMkLst>
            <pc:docMk/>
            <pc:sldMk cId="49534476" sldId="356"/>
            <ac:spMk id="3" creationId="{86319670-54ED-4E27-930D-E328F2A04E31}"/>
          </ac:spMkLst>
        </pc:spChg>
      </pc:sldChg>
      <pc:sldChg chg="addSp delSp modSp add setBg">
        <pc:chgData name="Leonora Sheppard" userId="3688f6d8-1f97-408e-a4fe-cc859c551ddb" providerId="ADAL" clId="{D9D0CC47-5AAC-4213-9EEF-B8D05BFEB2D3}" dt="2019-10-17T12:05:06.821" v="69" actId="1037"/>
        <pc:sldMkLst>
          <pc:docMk/>
          <pc:sldMk cId="303809915" sldId="358"/>
        </pc:sldMkLst>
        <pc:spChg chg="mod">
          <ac:chgData name="Leonora Sheppard" userId="3688f6d8-1f97-408e-a4fe-cc859c551ddb" providerId="ADAL" clId="{D9D0CC47-5AAC-4213-9EEF-B8D05BFEB2D3}" dt="2019-10-17T12:01:39.716" v="4" actId="207"/>
          <ac:spMkLst>
            <pc:docMk/>
            <pc:sldMk cId="303809915" sldId="358"/>
            <ac:spMk id="2" creationId="{7E9B85EF-FB8E-41CA-BDDC-83B1D253DE76}"/>
          </ac:spMkLst>
        </pc:spChg>
        <pc:spChg chg="mod">
          <ac:chgData name="Leonora Sheppard" userId="3688f6d8-1f97-408e-a4fe-cc859c551ddb" providerId="ADAL" clId="{D9D0CC47-5AAC-4213-9EEF-B8D05BFEB2D3}" dt="2019-10-17T12:04:53.323" v="57" actId="20577"/>
          <ac:spMkLst>
            <pc:docMk/>
            <pc:sldMk cId="303809915" sldId="358"/>
            <ac:spMk id="3" creationId="{DD0AECB5-1DE4-4F59-A2F0-89D1440F6189}"/>
          </ac:spMkLst>
        </pc:spChg>
        <pc:picChg chg="add mod ord">
          <ac:chgData name="Leonora Sheppard" userId="3688f6d8-1f97-408e-a4fe-cc859c551ddb" providerId="ADAL" clId="{D9D0CC47-5AAC-4213-9EEF-B8D05BFEB2D3}" dt="2019-10-17T12:05:06.821" v="69" actId="1037"/>
          <ac:picMkLst>
            <pc:docMk/>
            <pc:sldMk cId="303809915" sldId="358"/>
            <ac:picMk id="4" creationId="{A928C8F9-EAC9-4992-A78C-5BC1656DFBF7}"/>
          </ac:picMkLst>
        </pc:picChg>
        <pc:picChg chg="del">
          <ac:chgData name="Leonora Sheppard" userId="3688f6d8-1f97-408e-a4fe-cc859c551ddb" providerId="ADAL" clId="{D9D0CC47-5AAC-4213-9EEF-B8D05BFEB2D3}" dt="2019-10-17T12:01:31.661" v="2" actId="478"/>
          <ac:picMkLst>
            <pc:docMk/>
            <pc:sldMk cId="303809915" sldId="358"/>
            <ac:picMk id="2052" creationId="{486F6DF3-370E-4338-B8A4-7CCCBA268F5B}"/>
          </ac:picMkLst>
        </pc:picChg>
      </pc:sldChg>
      <pc:sldChg chg="add del">
        <pc:chgData name="Leonora Sheppard" userId="3688f6d8-1f97-408e-a4fe-cc859c551ddb" providerId="ADAL" clId="{D9D0CC47-5AAC-4213-9EEF-B8D05BFEB2D3}" dt="2019-10-17T12:04:22.504" v="42" actId="2696"/>
        <pc:sldMkLst>
          <pc:docMk/>
          <pc:sldMk cId="1611619473" sldId="359"/>
        </pc:sldMkLst>
      </pc:sldChg>
    </pc:docChg>
  </pc:docChgLst>
  <pc:docChgLst>
    <pc:chgData name="James Franklin" userId="cf915d05-507f-491f-b4a6-b2aa085ee4b1" providerId="ADAL" clId="{C254B861-3C6C-4EDC-A4C7-5972C6F026D7}"/>
    <pc:docChg chg="custSel addSld modSld">
      <pc:chgData name="James Franklin" userId="cf915d05-507f-491f-b4a6-b2aa085ee4b1" providerId="ADAL" clId="{C254B861-3C6C-4EDC-A4C7-5972C6F026D7}" dt="2019-10-17T11:33:27.988" v="1192" actId="20577"/>
      <pc:docMkLst>
        <pc:docMk/>
      </pc:docMkLst>
      <pc:sldChg chg="modSp">
        <pc:chgData name="James Franklin" userId="cf915d05-507f-491f-b4a6-b2aa085ee4b1" providerId="ADAL" clId="{C254B861-3C6C-4EDC-A4C7-5972C6F026D7}" dt="2019-10-17T11:05:58.322" v="3" actId="20577"/>
        <pc:sldMkLst>
          <pc:docMk/>
          <pc:sldMk cId="1927708912" sldId="325"/>
        </pc:sldMkLst>
        <pc:spChg chg="mod">
          <ac:chgData name="James Franklin" userId="cf915d05-507f-491f-b4a6-b2aa085ee4b1" providerId="ADAL" clId="{C254B861-3C6C-4EDC-A4C7-5972C6F026D7}" dt="2019-10-17T11:05:58.322" v="3" actId="20577"/>
          <ac:spMkLst>
            <pc:docMk/>
            <pc:sldMk cId="1927708912" sldId="325"/>
            <ac:spMk id="3" creationId="{9B4E9A77-3381-40E0-B59B-3FB40B6776B2}"/>
          </ac:spMkLst>
        </pc:spChg>
      </pc:sldChg>
      <pc:sldChg chg="modSp">
        <pc:chgData name="James Franklin" userId="cf915d05-507f-491f-b4a6-b2aa085ee4b1" providerId="ADAL" clId="{C254B861-3C6C-4EDC-A4C7-5972C6F026D7}" dt="2019-10-17T11:33:27.988" v="1192" actId="20577"/>
        <pc:sldMkLst>
          <pc:docMk/>
          <pc:sldMk cId="1312653706" sldId="340"/>
        </pc:sldMkLst>
        <pc:spChg chg="mod">
          <ac:chgData name="James Franklin" userId="cf915d05-507f-491f-b4a6-b2aa085ee4b1" providerId="ADAL" clId="{C254B861-3C6C-4EDC-A4C7-5972C6F026D7}" dt="2019-10-17T11:33:27.988" v="1192" actId="20577"/>
          <ac:spMkLst>
            <pc:docMk/>
            <pc:sldMk cId="1312653706" sldId="340"/>
            <ac:spMk id="3" creationId="{A34FF6FB-2933-4037-8483-3FCC37879154}"/>
          </ac:spMkLst>
        </pc:spChg>
      </pc:sldChg>
      <pc:sldChg chg="modSp">
        <pc:chgData name="James Franklin" userId="cf915d05-507f-491f-b4a6-b2aa085ee4b1" providerId="ADAL" clId="{C254B861-3C6C-4EDC-A4C7-5972C6F026D7}" dt="2019-10-17T11:33:18.409" v="1190" actId="20577"/>
        <pc:sldMkLst>
          <pc:docMk/>
          <pc:sldMk cId="1232693543" sldId="349"/>
        </pc:sldMkLst>
        <pc:spChg chg="mod">
          <ac:chgData name="James Franklin" userId="cf915d05-507f-491f-b4a6-b2aa085ee4b1" providerId="ADAL" clId="{C254B861-3C6C-4EDC-A4C7-5972C6F026D7}" dt="2019-10-17T11:33:18.409" v="1190" actId="20577"/>
          <ac:spMkLst>
            <pc:docMk/>
            <pc:sldMk cId="1232693543" sldId="349"/>
            <ac:spMk id="3" creationId="{909DF09E-8F4E-4280-A41B-5B748D493740}"/>
          </ac:spMkLst>
        </pc:spChg>
      </pc:sldChg>
      <pc:sldChg chg="addSp delSp modSp add setBg">
        <pc:chgData name="James Franklin" userId="cf915d05-507f-491f-b4a6-b2aa085ee4b1" providerId="ADAL" clId="{C254B861-3C6C-4EDC-A4C7-5972C6F026D7}" dt="2019-10-17T11:30:34.140" v="1164" actId="20577"/>
        <pc:sldMkLst>
          <pc:docMk/>
          <pc:sldMk cId="1208515131" sldId="355"/>
        </pc:sldMkLst>
        <pc:spChg chg="mod">
          <ac:chgData name="James Franklin" userId="cf915d05-507f-491f-b4a6-b2aa085ee4b1" providerId="ADAL" clId="{C254B861-3C6C-4EDC-A4C7-5972C6F026D7}" dt="2019-10-17T11:23:15.643" v="713" actId="207"/>
          <ac:spMkLst>
            <pc:docMk/>
            <pc:sldMk cId="1208515131" sldId="355"/>
            <ac:spMk id="2" creationId="{7E9B85EF-FB8E-41CA-BDDC-83B1D253DE76}"/>
          </ac:spMkLst>
        </pc:spChg>
        <pc:spChg chg="mod">
          <ac:chgData name="James Franklin" userId="cf915d05-507f-491f-b4a6-b2aa085ee4b1" providerId="ADAL" clId="{C254B861-3C6C-4EDC-A4C7-5972C6F026D7}" dt="2019-10-17T11:30:34.140" v="1164" actId="20577"/>
          <ac:spMkLst>
            <pc:docMk/>
            <pc:sldMk cId="1208515131" sldId="355"/>
            <ac:spMk id="3" creationId="{DD0AECB5-1DE4-4F59-A2F0-89D1440F6189}"/>
          </ac:spMkLst>
        </pc:spChg>
        <pc:picChg chg="add del mod">
          <ac:chgData name="James Franklin" userId="cf915d05-507f-491f-b4a6-b2aa085ee4b1" providerId="ADAL" clId="{C254B861-3C6C-4EDC-A4C7-5972C6F026D7}" dt="2019-10-17T11:22:20.990" v="706" actId="478"/>
          <ac:picMkLst>
            <pc:docMk/>
            <pc:sldMk cId="1208515131" sldId="355"/>
            <ac:picMk id="2050" creationId="{5FC1EC1E-0502-43F8-8AFD-50322AA2AA66}"/>
          </ac:picMkLst>
        </pc:picChg>
        <pc:picChg chg="add mod">
          <ac:chgData name="James Franklin" userId="cf915d05-507f-491f-b4a6-b2aa085ee4b1" providerId="ADAL" clId="{C254B861-3C6C-4EDC-A4C7-5972C6F026D7}" dt="2019-10-17T11:23:41.271" v="718" actId="732"/>
          <ac:picMkLst>
            <pc:docMk/>
            <pc:sldMk cId="1208515131" sldId="355"/>
            <ac:picMk id="2052" creationId="{486F6DF3-370E-4338-B8A4-7CCCBA268F5B}"/>
          </ac:picMkLst>
        </pc:picChg>
      </pc:sldChg>
      <pc:sldChg chg="addSp modSp add setBg">
        <pc:chgData name="James Franklin" userId="cf915d05-507f-491f-b4a6-b2aa085ee4b1" providerId="ADAL" clId="{C254B861-3C6C-4EDC-A4C7-5972C6F026D7}" dt="2019-10-17T11:30:46.810" v="1189" actId="6549"/>
        <pc:sldMkLst>
          <pc:docMk/>
          <pc:sldMk cId="49534476" sldId="356"/>
        </pc:sldMkLst>
        <pc:spChg chg="mod">
          <ac:chgData name="James Franklin" userId="cf915d05-507f-491f-b4a6-b2aa085ee4b1" providerId="ADAL" clId="{C254B861-3C6C-4EDC-A4C7-5972C6F026D7}" dt="2019-10-17T11:10:21.218" v="98" actId="20577"/>
          <ac:spMkLst>
            <pc:docMk/>
            <pc:sldMk cId="49534476" sldId="356"/>
            <ac:spMk id="2" creationId="{845DE9B2-B0C7-499E-B1C4-F27811B21319}"/>
          </ac:spMkLst>
        </pc:spChg>
        <pc:spChg chg="mod">
          <ac:chgData name="James Franklin" userId="cf915d05-507f-491f-b4a6-b2aa085ee4b1" providerId="ADAL" clId="{C254B861-3C6C-4EDC-A4C7-5972C6F026D7}" dt="2019-10-17T11:30:46.810" v="1189" actId="6549"/>
          <ac:spMkLst>
            <pc:docMk/>
            <pc:sldMk cId="49534476" sldId="356"/>
            <ac:spMk id="3" creationId="{86319670-54ED-4E27-930D-E328F2A04E31}"/>
          </ac:spMkLst>
        </pc:spChg>
        <pc:picChg chg="add mod">
          <ac:chgData name="James Franklin" userId="cf915d05-507f-491f-b4a6-b2aa085ee4b1" providerId="ADAL" clId="{C254B861-3C6C-4EDC-A4C7-5972C6F026D7}" dt="2019-10-17T11:08:28.354" v="11" actId="1076"/>
          <ac:picMkLst>
            <pc:docMk/>
            <pc:sldMk cId="49534476" sldId="356"/>
            <ac:picMk id="4" creationId="{FA190784-BCD4-4817-8E3C-B4DD76FA7F04}"/>
          </ac:picMkLst>
        </pc:picChg>
        <pc:picChg chg="add mod">
          <ac:chgData name="James Franklin" userId="cf915d05-507f-491f-b4a6-b2aa085ee4b1" providerId="ADAL" clId="{C254B861-3C6C-4EDC-A4C7-5972C6F026D7}" dt="2019-10-17T11:11:54.521" v="245" actId="14100"/>
          <ac:picMkLst>
            <pc:docMk/>
            <pc:sldMk cId="49534476" sldId="356"/>
            <ac:picMk id="1026" creationId="{98584B84-48ED-4194-ADBF-0C854E882A03}"/>
          </ac:picMkLst>
        </pc:picChg>
      </pc:sldChg>
      <pc:sldChg chg="addSp delSp modSp add">
        <pc:chgData name="James Franklin" userId="cf915d05-507f-491f-b4a6-b2aa085ee4b1" providerId="ADAL" clId="{C254B861-3C6C-4EDC-A4C7-5972C6F026D7}" dt="2019-10-17T11:29:58.729" v="1149" actId="20577"/>
        <pc:sldMkLst>
          <pc:docMk/>
          <pc:sldMk cId="1596406067" sldId="357"/>
        </pc:sldMkLst>
        <pc:spChg chg="mod">
          <ac:chgData name="James Franklin" userId="cf915d05-507f-491f-b4a6-b2aa085ee4b1" providerId="ADAL" clId="{C254B861-3C6C-4EDC-A4C7-5972C6F026D7}" dt="2019-10-17T11:29:38.915" v="1144" actId="207"/>
          <ac:spMkLst>
            <pc:docMk/>
            <pc:sldMk cId="1596406067" sldId="357"/>
            <ac:spMk id="2" creationId="{260C0DE7-913B-44D3-8661-4956B284E6C2}"/>
          </ac:spMkLst>
        </pc:spChg>
        <pc:spChg chg="mod">
          <ac:chgData name="James Franklin" userId="cf915d05-507f-491f-b4a6-b2aa085ee4b1" providerId="ADAL" clId="{C254B861-3C6C-4EDC-A4C7-5972C6F026D7}" dt="2019-10-17T11:29:58.729" v="1149" actId="20577"/>
          <ac:spMkLst>
            <pc:docMk/>
            <pc:sldMk cId="1596406067" sldId="357"/>
            <ac:spMk id="3" creationId="{3D749BF0-753E-45DA-B782-CE8FDA93F7DD}"/>
          </ac:spMkLst>
        </pc:spChg>
        <pc:picChg chg="add mod">
          <ac:chgData name="James Franklin" userId="cf915d05-507f-491f-b4a6-b2aa085ee4b1" providerId="ADAL" clId="{C254B861-3C6C-4EDC-A4C7-5972C6F026D7}" dt="2019-10-17T11:28:46.857" v="1134" actId="1076"/>
          <ac:picMkLst>
            <pc:docMk/>
            <pc:sldMk cId="1596406067" sldId="357"/>
            <ac:picMk id="4" creationId="{7F974D24-9250-402F-A928-6B5547689A45}"/>
          </ac:picMkLst>
        </pc:picChg>
        <pc:picChg chg="add del">
          <ac:chgData name="James Franklin" userId="cf915d05-507f-491f-b4a6-b2aa085ee4b1" providerId="ADAL" clId="{C254B861-3C6C-4EDC-A4C7-5972C6F026D7}" dt="2019-10-17T11:24:01.067" v="746"/>
          <ac:picMkLst>
            <pc:docMk/>
            <pc:sldMk cId="1596406067" sldId="357"/>
            <ac:picMk id="3074" creationId="{6562F1C1-8701-4D65-A29B-B116B26080D2}"/>
          </ac:picMkLst>
        </pc:picChg>
        <pc:picChg chg="add mod">
          <ac:chgData name="James Franklin" userId="cf915d05-507f-491f-b4a6-b2aa085ee4b1" providerId="ADAL" clId="{C254B861-3C6C-4EDC-A4C7-5972C6F026D7}" dt="2019-10-17T11:29:35.583" v="1143" actId="167"/>
          <ac:picMkLst>
            <pc:docMk/>
            <pc:sldMk cId="1596406067" sldId="357"/>
            <ac:picMk id="3076" creationId="{0CF739D2-E754-454B-85E5-A5191C58D45E}"/>
          </ac:picMkLst>
        </pc:picChg>
      </pc:sldChg>
    </pc:docChg>
  </pc:docChgLst>
  <pc:docChgLst>
    <pc:chgData name="Mike Bloys" userId="1248c4d8-7b2b-4b32-b8bd-163ae845f9bb" providerId="ADAL" clId="{D338F345-ACD1-4049-B99A-70EA34A65C03}"/>
    <pc:docChg chg="custSel modSld">
      <pc:chgData name="Mike Bloys" userId="1248c4d8-7b2b-4b32-b8bd-163ae845f9bb" providerId="ADAL" clId="{D338F345-ACD1-4049-B99A-70EA34A65C03}" dt="2019-10-17T13:42:38.445" v="14" actId="167"/>
      <pc:docMkLst>
        <pc:docMk/>
      </pc:docMkLst>
      <pc:sldChg chg="addSp delSp modSp">
        <pc:chgData name="Mike Bloys" userId="1248c4d8-7b2b-4b32-b8bd-163ae845f9bb" providerId="ADAL" clId="{D338F345-ACD1-4049-B99A-70EA34A65C03}" dt="2019-10-17T13:42:13.095" v="11" actId="20577"/>
        <pc:sldMkLst>
          <pc:docMk/>
          <pc:sldMk cId="49534476" sldId="356"/>
        </pc:sldMkLst>
        <pc:spChg chg="mod">
          <ac:chgData name="Mike Bloys" userId="1248c4d8-7b2b-4b32-b8bd-163ae845f9bb" providerId="ADAL" clId="{D338F345-ACD1-4049-B99A-70EA34A65C03}" dt="2019-10-17T13:42:13.095" v="11" actId="20577"/>
          <ac:spMkLst>
            <pc:docMk/>
            <pc:sldMk cId="49534476" sldId="356"/>
            <ac:spMk id="3" creationId="{86319670-54ED-4E27-930D-E328F2A04E31}"/>
          </ac:spMkLst>
        </pc:spChg>
        <pc:picChg chg="del">
          <ac:chgData name="Mike Bloys" userId="1248c4d8-7b2b-4b32-b8bd-163ae845f9bb" providerId="ADAL" clId="{D338F345-ACD1-4049-B99A-70EA34A65C03}" dt="2019-10-17T13:41:51.046" v="6" actId="478"/>
          <ac:picMkLst>
            <pc:docMk/>
            <pc:sldMk cId="49534476" sldId="356"/>
            <ac:picMk id="4" creationId="{FA190784-BCD4-4817-8E3C-B4DD76FA7F04}"/>
          </ac:picMkLst>
        </pc:picChg>
        <pc:picChg chg="add ord">
          <ac:chgData name="Mike Bloys" userId="1248c4d8-7b2b-4b32-b8bd-163ae845f9bb" providerId="ADAL" clId="{D338F345-ACD1-4049-B99A-70EA34A65C03}" dt="2019-10-17T13:42:04.605" v="9" actId="167"/>
          <ac:picMkLst>
            <pc:docMk/>
            <pc:sldMk cId="49534476" sldId="356"/>
            <ac:picMk id="6" creationId="{31075144-D20C-4D29-87C8-689474AA0B7C}"/>
          </ac:picMkLst>
        </pc:picChg>
        <pc:picChg chg="add ord">
          <ac:chgData name="Mike Bloys" userId="1248c4d8-7b2b-4b32-b8bd-163ae845f9bb" providerId="ADAL" clId="{D338F345-ACD1-4049-B99A-70EA34A65C03}" dt="2019-10-17T13:42:04.605" v="9" actId="167"/>
          <ac:picMkLst>
            <pc:docMk/>
            <pc:sldMk cId="49534476" sldId="356"/>
            <ac:picMk id="7" creationId="{24EE6D73-FB23-482D-945A-BC22E1E5FC74}"/>
          </ac:picMkLst>
        </pc:picChg>
        <pc:picChg chg="del">
          <ac:chgData name="Mike Bloys" userId="1248c4d8-7b2b-4b32-b8bd-163ae845f9bb" providerId="ADAL" clId="{D338F345-ACD1-4049-B99A-70EA34A65C03}" dt="2019-10-17T13:41:59.094" v="7" actId="478"/>
          <ac:picMkLst>
            <pc:docMk/>
            <pc:sldMk cId="49534476" sldId="356"/>
            <ac:picMk id="1026" creationId="{98584B84-48ED-4194-ADBF-0C854E882A03}"/>
          </ac:picMkLst>
        </pc:picChg>
      </pc:sldChg>
      <pc:sldChg chg="addSp delSp modSp">
        <pc:chgData name="Mike Bloys" userId="1248c4d8-7b2b-4b32-b8bd-163ae845f9bb" providerId="ADAL" clId="{D338F345-ACD1-4049-B99A-70EA34A65C03}" dt="2019-10-17T13:41:42.385" v="5" actId="20577"/>
        <pc:sldMkLst>
          <pc:docMk/>
          <pc:sldMk cId="1596406067" sldId="357"/>
        </pc:sldMkLst>
        <pc:spChg chg="mod">
          <ac:chgData name="Mike Bloys" userId="1248c4d8-7b2b-4b32-b8bd-163ae845f9bb" providerId="ADAL" clId="{D338F345-ACD1-4049-B99A-70EA34A65C03}" dt="2019-10-17T13:41:42.385" v="5" actId="20577"/>
          <ac:spMkLst>
            <pc:docMk/>
            <pc:sldMk cId="1596406067" sldId="357"/>
            <ac:spMk id="3" creationId="{3D749BF0-753E-45DA-B782-CE8FDA93F7DD}"/>
          </ac:spMkLst>
        </pc:spChg>
        <pc:picChg chg="del">
          <ac:chgData name="Mike Bloys" userId="1248c4d8-7b2b-4b32-b8bd-163ae845f9bb" providerId="ADAL" clId="{D338F345-ACD1-4049-B99A-70EA34A65C03}" dt="2019-10-17T13:41:22.867" v="0" actId="478"/>
          <ac:picMkLst>
            <pc:docMk/>
            <pc:sldMk cId="1596406067" sldId="357"/>
            <ac:picMk id="4" creationId="{7F974D24-9250-402F-A928-6B5547689A45}"/>
          </ac:picMkLst>
        </pc:picChg>
        <pc:picChg chg="add ord">
          <ac:chgData name="Mike Bloys" userId="1248c4d8-7b2b-4b32-b8bd-163ae845f9bb" providerId="ADAL" clId="{D338F345-ACD1-4049-B99A-70EA34A65C03}" dt="2019-10-17T13:41:28.775" v="2" actId="167"/>
          <ac:picMkLst>
            <pc:docMk/>
            <pc:sldMk cId="1596406067" sldId="357"/>
            <ac:picMk id="6" creationId="{5682E3F1-60D6-4E0E-927E-E348B5B6E48D}"/>
          </ac:picMkLst>
        </pc:picChg>
        <pc:picChg chg="add ord">
          <ac:chgData name="Mike Bloys" userId="1248c4d8-7b2b-4b32-b8bd-163ae845f9bb" providerId="ADAL" clId="{D338F345-ACD1-4049-B99A-70EA34A65C03}" dt="2019-10-17T13:41:28.775" v="2" actId="167"/>
          <ac:picMkLst>
            <pc:docMk/>
            <pc:sldMk cId="1596406067" sldId="357"/>
            <ac:picMk id="7" creationId="{6738274B-DB9E-4F8B-A263-D533BAC96CE8}"/>
          </ac:picMkLst>
        </pc:picChg>
        <pc:picChg chg="del">
          <ac:chgData name="Mike Bloys" userId="1248c4d8-7b2b-4b32-b8bd-163ae845f9bb" providerId="ADAL" clId="{D338F345-ACD1-4049-B99A-70EA34A65C03}" dt="2019-10-17T13:41:22.867" v="0" actId="478"/>
          <ac:picMkLst>
            <pc:docMk/>
            <pc:sldMk cId="1596406067" sldId="357"/>
            <ac:picMk id="3076" creationId="{0CF739D2-E754-454B-85E5-A5191C58D45E}"/>
          </ac:picMkLst>
        </pc:picChg>
      </pc:sldChg>
      <pc:sldChg chg="addSp delSp modSp">
        <pc:chgData name="Mike Bloys" userId="1248c4d8-7b2b-4b32-b8bd-163ae845f9bb" providerId="ADAL" clId="{D338F345-ACD1-4049-B99A-70EA34A65C03}" dt="2019-10-17T13:42:38.445" v="14" actId="167"/>
        <pc:sldMkLst>
          <pc:docMk/>
          <pc:sldMk cId="303809915" sldId="358"/>
        </pc:sldMkLst>
        <pc:picChg chg="del">
          <ac:chgData name="Mike Bloys" userId="1248c4d8-7b2b-4b32-b8bd-163ae845f9bb" providerId="ADAL" clId="{D338F345-ACD1-4049-B99A-70EA34A65C03}" dt="2019-10-17T13:42:18.885" v="12" actId="478"/>
          <ac:picMkLst>
            <pc:docMk/>
            <pc:sldMk cId="303809915" sldId="358"/>
            <ac:picMk id="4" creationId="{A928C8F9-EAC9-4992-A78C-5BC1656DFBF7}"/>
          </ac:picMkLst>
        </pc:picChg>
        <pc:picChg chg="add ord">
          <ac:chgData name="Mike Bloys" userId="1248c4d8-7b2b-4b32-b8bd-163ae845f9bb" providerId="ADAL" clId="{D338F345-ACD1-4049-B99A-70EA34A65C03}" dt="2019-10-17T13:42:38.445" v="14" actId="167"/>
          <ac:picMkLst>
            <pc:docMk/>
            <pc:sldMk cId="303809915" sldId="358"/>
            <ac:picMk id="5" creationId="{27A52EF9-8B1B-4B52-A254-DD8C859AAF6C}"/>
          </ac:picMkLst>
        </pc:picChg>
        <pc:picChg chg="add ord">
          <ac:chgData name="Mike Bloys" userId="1248c4d8-7b2b-4b32-b8bd-163ae845f9bb" providerId="ADAL" clId="{D338F345-ACD1-4049-B99A-70EA34A65C03}" dt="2019-10-17T13:42:38.445" v="14" actId="167"/>
          <ac:picMkLst>
            <pc:docMk/>
            <pc:sldMk cId="303809915" sldId="358"/>
            <ac:picMk id="6" creationId="{8F48EDB2-0D14-4380-902C-3B07767A7273}"/>
          </ac:picMkLst>
        </pc:picChg>
      </pc:sldChg>
    </pc:docChg>
  </pc:docChgLst>
  <pc:docChgLst>
    <pc:chgData name="Rob Heathcote" userId="S::rsuheathcote@pgonline.co.uk::62419938-1f1d-43ca-9327-cfd6c1894440" providerId="AD" clId="Web-{AD13434E-2C58-8395-21EF-73816E56B001}"/>
    <pc:docChg chg="modSld">
      <pc:chgData name="Rob Heathcote" userId="S::rsuheathcote@pgonline.co.uk::62419938-1f1d-43ca-9327-cfd6c1894440" providerId="AD" clId="Web-{AD13434E-2C58-8395-21EF-73816E56B001}" dt="2019-10-17T11:36:47.928" v="53"/>
      <pc:docMkLst>
        <pc:docMk/>
      </pc:docMkLst>
      <pc:sldChg chg="modSp">
        <pc:chgData name="Rob Heathcote" userId="S::rsuheathcote@pgonline.co.uk::62419938-1f1d-43ca-9327-cfd6c1894440" providerId="AD" clId="Web-{AD13434E-2C58-8395-21EF-73816E56B001}" dt="2019-10-17T11:36:47.928" v="53"/>
        <pc:sldMkLst>
          <pc:docMk/>
          <pc:sldMk cId="49534476" sldId="356"/>
        </pc:sldMkLst>
        <pc:spChg chg="mod">
          <ac:chgData name="Rob Heathcote" userId="S::rsuheathcote@pgonline.co.uk::62419938-1f1d-43ca-9327-cfd6c1894440" providerId="AD" clId="Web-{AD13434E-2C58-8395-21EF-73816E56B001}" dt="2019-10-17T11:36:16.210" v="48" actId="14100"/>
          <ac:spMkLst>
            <pc:docMk/>
            <pc:sldMk cId="49534476" sldId="356"/>
            <ac:spMk id="3" creationId="{86319670-54ED-4E27-930D-E328F2A04E31}"/>
          </ac:spMkLst>
        </pc:spChg>
        <pc:picChg chg="mod modCrop">
          <ac:chgData name="Rob Heathcote" userId="S::rsuheathcote@pgonline.co.uk::62419938-1f1d-43ca-9327-cfd6c1894440" providerId="AD" clId="Web-{AD13434E-2C58-8395-21EF-73816E56B001}" dt="2019-10-17T11:36:47.928" v="53"/>
          <ac:picMkLst>
            <pc:docMk/>
            <pc:sldMk cId="49534476" sldId="356"/>
            <ac:picMk id="1026" creationId="{98584B84-48ED-4194-ADBF-0C854E882A0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1-22T10:27:4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-136 28 7155,'0'0'432,"0"0"-448,0 0 0,0 0 96,0 0-31,0 0-49,0 0 16,0 0-64,0 0-145,0 0-399,0 0-784,27 0-882,-27 0-975</inkml:trace>
  <inkml:trace contextRef="#ctx0" brushRef="#br0" timeOffset="-912">0 1 4578,'0'0'656,"0"0"-592,0 0 257,0 0 383,0 0-128,0 0-96,0 0-95,0 0-49,0 0 16,0 0-64,0 0 16,0 0-48,0 0-176,0 0-16,0 0-80,0 0 0,0 0-48,0 0-544,0 0-753,0 0-1744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58F26-6B38-48E1-9CEF-BEDD9511D179}" type="datetimeFigureOut">
              <a:rPr lang="en-US" smtClean="0"/>
              <a:t>09-Feb-21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E7BC9-DBC3-4B57-94CD-C2ABF0B3E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51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E7BC9-DBC3-4B57-94CD-C2ABF0B3EE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0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412BA6-0FE1-4711-B5A2-20CE43B1C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12" y="-627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0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rgbClr val="481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>
            <a:cxnSpLocks/>
          </p:cNvCxnSpPr>
          <p:nvPr userDrawn="1"/>
        </p:nvCxnSpPr>
        <p:spPr>
          <a:xfrm>
            <a:off x="584200" y="1702800"/>
            <a:ext cx="0" cy="2689906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4280" y="906233"/>
            <a:ext cx="7816470" cy="6707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-4572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None/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3600" y="1702799"/>
            <a:ext cx="7861300" cy="4918133"/>
          </a:xfrm>
          <a:prstGeom prst="rect">
            <a:avLst/>
          </a:prstGeom>
        </p:spPr>
        <p:txBody>
          <a:bodyPr vert="horz" lIns="0" tIns="0" rIns="0" bIns="0"/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/>
              <a:buChar char="•"/>
              <a:defRPr sz="250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lnSpc>
                <a:spcPts val="2000"/>
              </a:lnSpc>
              <a:buNone/>
              <a:defRPr sz="2000">
                <a:solidFill>
                  <a:srgbClr val="9D9FA2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723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2D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584200" y="1702800"/>
            <a:ext cx="0" cy="3233094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3600" y="1702799"/>
            <a:ext cx="7861300" cy="4918133"/>
          </a:xfrm>
          <a:prstGeom prst="rect">
            <a:avLst/>
          </a:prstGeom>
          <a:effectLst/>
        </p:spPr>
        <p:txBody>
          <a:bodyPr vert="horz" lIns="0" tIns="0" rIns="0" bIns="0"/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/>
              <a:buChar char="•"/>
              <a:defRPr sz="2500" b="0" cap="none" spc="0">
                <a:ln w="0"/>
                <a:solidFill>
                  <a:schemeClr val="bg1"/>
                </a:solidFill>
                <a:effectLst/>
                <a:latin typeface="Arial"/>
                <a:cs typeface="Arial"/>
              </a:defRPr>
            </a:lvl1pPr>
            <a:lvl2pPr marL="0" indent="0">
              <a:lnSpc>
                <a:spcPts val="2000"/>
              </a:lnSpc>
              <a:buNone/>
              <a:defRPr sz="2000">
                <a:solidFill>
                  <a:srgbClr val="9D9FA2"/>
                </a:solidFill>
                <a:latin typeface="Arial"/>
                <a:cs typeface="Arial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4280" y="906233"/>
            <a:ext cx="7816470" cy="6707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  <a:defRPr sz="40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-4572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None/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6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4280" y="906233"/>
            <a:ext cx="7816470" cy="6707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-4572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None/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4280" y="1704179"/>
            <a:ext cx="7797230" cy="3453607"/>
          </a:xfrm>
          <a:prstGeom prst="rect">
            <a:avLst/>
          </a:prstGeom>
        </p:spPr>
        <p:txBody>
          <a:bodyPr vert="horz" lIns="0" tIns="0"/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/>
              <a:buChar char="•"/>
              <a:defRPr sz="2500">
                <a:solidFill>
                  <a:schemeClr val="tx1"/>
                </a:solidFill>
                <a:latin typeface="Arial"/>
                <a:cs typeface="Arial"/>
              </a:defRPr>
            </a:lvl1pPr>
            <a:lvl2pPr marL="723900" indent="-279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000">
                <a:solidFill>
                  <a:srgbClr val="48128A"/>
                </a:solidFill>
                <a:latin typeface="Arial"/>
                <a:cs typeface="Arial"/>
              </a:defRPr>
            </a:lvl2pPr>
            <a:lvl3pPr marL="723900" indent="-279400">
              <a:lnSpc>
                <a:spcPct val="100000"/>
              </a:lnSpc>
              <a:buFont typeface="Arial"/>
              <a:buChar char="•"/>
              <a:defRPr lang="en-US" sz="2000" kern="1200" baseline="0" dirty="0" smtClean="0">
                <a:solidFill>
                  <a:srgbClr val="02D145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425075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55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2574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7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90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557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4280" y="906233"/>
            <a:ext cx="7816470" cy="6707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  <a:defRPr sz="4000" b="1" i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-457200">
              <a:lnSpc>
                <a:spcPts val="2500"/>
              </a:lnSpc>
              <a:spcBef>
                <a:spcPts val="0"/>
              </a:spcBef>
              <a:spcAft>
                <a:spcPts val="1000"/>
              </a:spcAft>
              <a:buNone/>
              <a:defRPr sz="4000" b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2pPr>
            <a:lvl3pPr marL="0" indent="0">
              <a:lnSpc>
                <a:spcPts val="3600"/>
              </a:lnSpc>
              <a:spcBef>
                <a:spcPts val="0"/>
              </a:spcBef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724280" y="1704179"/>
            <a:ext cx="7797230" cy="3453607"/>
          </a:xfrm>
          <a:prstGeom prst="rect">
            <a:avLst/>
          </a:prstGeom>
        </p:spPr>
        <p:txBody>
          <a:bodyPr vert="horz" lIns="0" tIns="0"/>
          <a:lstStyle>
            <a:lvl1pPr marL="271463" indent="-271463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Font typeface="Arial"/>
              <a:buChar char="•"/>
              <a:defRPr sz="2500">
                <a:solidFill>
                  <a:schemeClr val="tx1"/>
                </a:solidFill>
                <a:latin typeface="Arial"/>
                <a:cs typeface="Arial"/>
              </a:defRPr>
            </a:lvl1pPr>
            <a:lvl2pPr marL="723900" indent="-2794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lang="en-US" sz="2000" kern="1200" dirty="0">
                <a:solidFill>
                  <a:srgbClr val="6D6A99"/>
                </a:solidFill>
                <a:latin typeface="Arial"/>
                <a:ea typeface="+mn-ea"/>
                <a:cs typeface="Arial"/>
              </a:defRPr>
            </a:lvl2pPr>
            <a:lvl3pPr marL="723900" indent="-279400">
              <a:lnSpc>
                <a:spcPct val="100000"/>
              </a:lnSpc>
              <a:buFont typeface="Arial"/>
              <a:buChar char="•"/>
              <a:defRPr lang="en-US" sz="2000" kern="1200" baseline="0" dirty="0">
                <a:solidFill>
                  <a:srgbClr val="DDBC6D"/>
                </a:solidFill>
                <a:latin typeface="Arial"/>
                <a:ea typeface="+mn-ea"/>
                <a:cs typeface="Aria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marL="723900" lvl="1" indent="-2794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</a:pPr>
            <a:r>
              <a:rPr lang="en-US"/>
              <a:t>Second level</a:t>
            </a:r>
          </a:p>
          <a:p>
            <a:pPr marL="723900" lvl="2" indent="-2794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</a:pPr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63712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/>
              <p14:cNvContentPartPr/>
              <p14:nvPr userDrawn="1"/>
            </p14:nvContentPartPr>
            <p14:xfrm>
              <a:off x="7587237" y="6556136"/>
              <a:ext cx="49320" cy="100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78237" y="6547136"/>
                <a:ext cx="66960" cy="2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98249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36154"/>
            <a:ext cx="6889077" cy="621846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6886832" y="6244281"/>
            <a:ext cx="2257168" cy="613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89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1" r:id="rId5"/>
    <p:sldLayoutId id="2147483682" r:id="rId6"/>
    <p:sldLayoutId id="2147483678" r:id="rId7"/>
    <p:sldLayoutId id="2147483680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0.svg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sv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1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49C79C-60F5-4B51-95D2-71B8914051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3" y="980388"/>
            <a:ext cx="8507536" cy="507101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E70B71C0-D0ED-4965-A030-0257B0ECB31A}"/>
              </a:ext>
            </a:extLst>
          </p:cNvPr>
          <p:cNvSpPr txBox="1">
            <a:spLocks/>
          </p:cNvSpPr>
          <p:nvPr/>
        </p:nvSpPr>
        <p:spPr>
          <a:xfrm>
            <a:off x="243513" y="227503"/>
            <a:ext cx="7816470" cy="6707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GB" sz="4000" b="1" dirty="0">
                <a:solidFill>
                  <a:schemeClr val="bg1"/>
                </a:solidFill>
                <a:latin typeface="Arial"/>
                <a:cs typeface="Arial"/>
              </a:rPr>
              <a:t>Do you like…?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3630"/>
            <a:ext cx="6890562" cy="62437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2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6"/>
    </mc:Choice>
    <mc:Fallback xmlns="">
      <p:transition spd="slow" advTm="20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655F6B1-0006-416E-8F1A-D2DECD33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613703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2389" y="998736"/>
            <a:ext cx="7816470" cy="6707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Game-changing E-commerce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389" y="1744240"/>
            <a:ext cx="7797230" cy="422707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Shopping has been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transformed since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the web was invented</a:t>
            </a:r>
          </a:p>
          <a:p>
            <a:pPr lvl="1"/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Online shopping was worth</a:t>
            </a:r>
            <a:b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£1 trillion in 2014</a:t>
            </a:r>
          </a:p>
          <a:p>
            <a:pPr lvl="1"/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 is predicted to be worth</a:t>
            </a:r>
            <a:b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£3.7 trillion by 2021</a:t>
            </a:r>
          </a:p>
          <a:p>
            <a:r>
              <a:rPr lang="en-GB" dirty="0">
                <a:solidFill>
                  <a:schemeClr val="bg1"/>
                </a:solidFill>
              </a:rPr>
              <a:t>Want to know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how it works?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07818" y="160729"/>
            <a:ext cx="6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Why Computer Science? 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4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2"/>
    </mc:Choice>
    <mc:Fallback xmlns="">
      <p:transition spd="slow" advTm="19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AC36218-8712-4AE2-838C-E7E60E0880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941755" y="1967895"/>
            <a:ext cx="5202245" cy="405106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92" y="841105"/>
            <a:ext cx="7816470" cy="670772"/>
          </a:xfrm>
        </p:spPr>
        <p:txBody>
          <a:bodyPr/>
          <a:lstStyle/>
          <a:p>
            <a:r>
              <a:rPr lang="en-GB" dirty="0"/>
              <a:t>Entrepreneurs &amp; start-ups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91" y="1625424"/>
            <a:ext cx="8532811" cy="3987100"/>
          </a:xfrm>
        </p:spPr>
        <p:txBody>
          <a:bodyPr/>
          <a:lstStyle/>
          <a:p>
            <a:r>
              <a:rPr lang="en-GB" dirty="0"/>
              <a:t>It took just three people to create Snapchat</a:t>
            </a:r>
          </a:p>
          <a:p>
            <a:pPr lvl="1"/>
            <a:r>
              <a:rPr lang="en-GB" dirty="0"/>
              <a:t>Bobby Murphy was the programmer who coded</a:t>
            </a:r>
            <a:br>
              <a:rPr lang="en-GB" dirty="0"/>
            </a:br>
            <a:r>
              <a:rPr lang="en-GB" dirty="0"/>
              <a:t>the app</a:t>
            </a:r>
          </a:p>
          <a:p>
            <a:r>
              <a:rPr lang="en-GB" dirty="0"/>
              <a:t>Within four years the software was</a:t>
            </a:r>
            <a:br>
              <a:rPr lang="en-GB" dirty="0"/>
            </a:br>
            <a:r>
              <a:rPr lang="en-GB" dirty="0"/>
              <a:t>sending six billion videos per day</a:t>
            </a:r>
          </a:p>
          <a:p>
            <a:pPr lvl="1"/>
            <a:r>
              <a:rPr lang="en-GB" dirty="0"/>
              <a:t>Most entrepreneurs can’t imagine </a:t>
            </a:r>
            <a:br>
              <a:rPr lang="en-GB" dirty="0"/>
            </a:br>
            <a:r>
              <a:rPr lang="en-GB" dirty="0"/>
              <a:t>having made it without a </a:t>
            </a:r>
            <a:br>
              <a:rPr lang="en-GB" dirty="0"/>
            </a:br>
            <a:r>
              <a:rPr lang="en-GB" dirty="0"/>
              <a:t>knowledge of IT and</a:t>
            </a:r>
            <a:br>
              <a:rPr lang="en-GB" dirty="0"/>
            </a:br>
            <a:r>
              <a:rPr lang="en-GB" dirty="0"/>
              <a:t>Computer Science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818" y="160729"/>
            <a:ext cx="6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2"/>
                </a:solidFill>
              </a:rPr>
              <a:t>Why Computer Science? </a:t>
            </a:r>
            <a:endParaRPr lang="en-GB" sz="3200" dirty="0">
              <a:solidFill>
                <a:schemeClr val="accent2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6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6"/>
    </mc:Choice>
    <mc:Fallback xmlns="">
      <p:transition spd="slow" advTm="17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B7CBF9D-E88C-4496-9C13-2D5D73F7AD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9144001" cy="611065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7807" y="846336"/>
            <a:ext cx="7816470" cy="670772"/>
          </a:xfrm>
        </p:spPr>
        <p:txBody>
          <a:bodyPr/>
          <a:lstStyle/>
          <a:p>
            <a:r>
              <a:rPr lang="en-GB" dirty="0"/>
              <a:t>A strong games industry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7807" y="1517108"/>
            <a:ext cx="7797230" cy="4799356"/>
          </a:xfrm>
        </p:spPr>
        <p:txBody>
          <a:bodyPr/>
          <a:lstStyle/>
          <a:p>
            <a:r>
              <a:rPr lang="en-GB" dirty="0"/>
              <a:t>The UK is well known for its </a:t>
            </a:r>
            <a:br>
              <a:rPr lang="en-GB" dirty="0"/>
            </a:br>
            <a:r>
              <a:rPr lang="en-GB" dirty="0"/>
              <a:t>games development </a:t>
            </a:r>
          </a:p>
          <a:p>
            <a:r>
              <a:rPr lang="en-GB" dirty="0"/>
              <a:t>The following were all </a:t>
            </a:r>
            <a:br>
              <a:rPr lang="en-GB" dirty="0"/>
            </a:br>
            <a:r>
              <a:rPr lang="en-GB" dirty="0"/>
              <a:t>made in the UK:</a:t>
            </a:r>
          </a:p>
          <a:p>
            <a:pPr lvl="1"/>
            <a:r>
              <a:rPr lang="en-GB" dirty="0"/>
              <a:t>Grand Theft Auto (Edinburgh)</a:t>
            </a:r>
          </a:p>
          <a:p>
            <a:pPr lvl="1"/>
            <a:r>
              <a:rPr lang="en-GB" dirty="0"/>
              <a:t>Elite Dangerous (Cambridge)</a:t>
            </a:r>
          </a:p>
          <a:p>
            <a:pPr lvl="1"/>
            <a:r>
              <a:rPr lang="en-GB" dirty="0"/>
              <a:t>Candy Crush (London)</a:t>
            </a:r>
          </a:p>
          <a:p>
            <a:pPr lvl="1"/>
            <a:r>
              <a:rPr lang="en-GB" dirty="0"/>
              <a:t>Batman: </a:t>
            </a:r>
            <a:r>
              <a:rPr lang="en-GB" dirty="0" err="1"/>
              <a:t>Arkham</a:t>
            </a:r>
            <a:r>
              <a:rPr lang="en-GB" dirty="0"/>
              <a:t> (London)</a:t>
            </a:r>
          </a:p>
          <a:p>
            <a:pPr lvl="1"/>
            <a:r>
              <a:rPr lang="en-GB" dirty="0"/>
              <a:t>Sonic Forces (Leamington Spa)</a:t>
            </a:r>
          </a:p>
          <a:p>
            <a:pPr lvl="1"/>
            <a:r>
              <a:rPr lang="en-GB" dirty="0"/>
              <a:t>Burnout Paradise (Guildford)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07818" y="160729"/>
            <a:ext cx="6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chemeClr val="accent2"/>
                </a:solidFill>
              </a:rPr>
              <a:t>Why Computer Science? </a:t>
            </a:r>
            <a:endParaRPr lang="en-GB" sz="3200" dirty="0">
              <a:solidFill>
                <a:schemeClr val="accent2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8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9"/>
    </mc:Choice>
    <mc:Fallback xmlns="">
      <p:transition spd="slow" advTm="14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3682F5-AD59-418E-AF23-71C156FBD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05250"/>
            <a:ext cx="8760542" cy="536864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" y="647700"/>
            <a:ext cx="8388350" cy="670772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Robotics &amp; Artificial intelligence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4280" y="1704179"/>
            <a:ext cx="4556847" cy="345360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We are finding more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and more uses for robots</a:t>
            </a:r>
          </a:p>
          <a:p>
            <a:pPr lvl="1"/>
            <a:r>
              <a:rPr lang="en-GB" dirty="0">
                <a:solidFill>
                  <a:srgbClr val="C2C8F4"/>
                </a:solidFill>
              </a:rPr>
              <a:t>Robotic vacuums in the home</a:t>
            </a:r>
          </a:p>
          <a:p>
            <a:pPr lvl="1"/>
            <a:r>
              <a:rPr lang="en-GB" dirty="0">
                <a:solidFill>
                  <a:srgbClr val="C2C8F4"/>
                </a:solidFill>
              </a:rPr>
              <a:t>Car assembly</a:t>
            </a:r>
          </a:p>
          <a:p>
            <a:pPr lvl="1"/>
            <a:r>
              <a:rPr lang="en-GB" dirty="0">
                <a:solidFill>
                  <a:srgbClr val="C2C8F4"/>
                </a:solidFill>
              </a:rPr>
              <a:t>Clearing mines in a war zone</a:t>
            </a:r>
          </a:p>
          <a:p>
            <a:r>
              <a:rPr lang="en-GB" dirty="0">
                <a:solidFill>
                  <a:schemeClr val="bg1"/>
                </a:solidFill>
              </a:rPr>
              <a:t>To make a robot you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need to have a good understanding of how computers work and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how to program them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2925"/>
            <a:ext cx="6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Why Computer Science? 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7"/>
    </mc:Choice>
    <mc:Fallback xmlns="">
      <p:transition spd="slow" advTm="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DFF0CD-079F-4970-9882-4891A1E3C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6267" y="220644"/>
            <a:ext cx="7816470" cy="67077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Big companies in the 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385" y="931421"/>
            <a:ext cx="7797230" cy="4642353"/>
          </a:xfrm>
        </p:spPr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Major international companies are 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present in the UK and looking for </a:t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bright new talent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Google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Microsoft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Apple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Samsung</a:t>
            </a:r>
          </a:p>
          <a:p>
            <a:pPr lvl="1"/>
            <a:r>
              <a:rPr lang="en-GB" sz="2800" dirty="0">
                <a:solidFill>
                  <a:schemeClr val="bg1"/>
                </a:solidFill>
              </a:rPr>
              <a:t>Facebook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A6B7908E-D436-427D-9174-8A0ADEEC27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18746" y="6305935"/>
            <a:ext cx="1437917" cy="34596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6"/>
    </mc:Choice>
    <mc:Fallback xmlns="">
      <p:transition spd="slow" advTm="17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12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BE3A0F5-D2D5-4B54-9708-C2338B7749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34" y="1248271"/>
            <a:ext cx="8710188" cy="3862553"/>
          </a:xfrm>
          <a:prstGeom prst="rect">
            <a:avLst/>
          </a:prstGeom>
        </p:spPr>
      </p:pic>
      <p:sp>
        <p:nvSpPr>
          <p:cNvPr id="20" name="Text Placeholder 1">
            <a:extLst>
              <a:ext uri="{FF2B5EF4-FFF2-40B4-BE49-F238E27FC236}">
                <a16:creationId xmlns="" xmlns:a16="http://schemas.microsoft.com/office/drawing/2014/main" id="{32658EC3-1CFB-4A91-A33E-35662A8FC577}"/>
              </a:ext>
            </a:extLst>
          </p:cNvPr>
          <p:cNvSpPr txBox="1">
            <a:spLocks/>
          </p:cNvSpPr>
          <p:nvPr/>
        </p:nvSpPr>
        <p:spPr>
          <a:xfrm>
            <a:off x="189349" y="577499"/>
            <a:ext cx="7816470" cy="670772"/>
          </a:xfrm>
          <a:prstGeom prst="rect">
            <a:avLst/>
          </a:prstGeom>
        </p:spPr>
        <p:txBody>
          <a:bodyPr l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9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en-GB" sz="7200" b="1" dirty="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GB" sz="7200" b="1" dirty="0" smtClean="0">
                <a:solidFill>
                  <a:schemeClr val="bg1"/>
                </a:solidFill>
                <a:latin typeface="Arial"/>
                <a:cs typeface="Arial"/>
              </a:rPr>
              <a:t>areers </a:t>
            </a:r>
            <a:r>
              <a:rPr lang="en-GB" sz="7200" b="1" dirty="0">
                <a:solidFill>
                  <a:schemeClr val="bg1"/>
                </a:solidFill>
                <a:latin typeface="Arial"/>
                <a:cs typeface="Arial"/>
              </a:rPr>
              <a:t>in…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9"/>
    </mc:Choice>
    <mc:Fallback xmlns="">
      <p:transition spd="slow" advTm="1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8827" y="629265"/>
            <a:ext cx="9075174" cy="4528521"/>
          </a:xfrm>
        </p:spPr>
        <p:txBody>
          <a:bodyPr/>
          <a:lstStyle/>
          <a:p>
            <a:pPr marL="0" indent="0">
              <a:buNone/>
            </a:pPr>
            <a:r>
              <a:rPr lang="en-GB" sz="3200" b="1" dirty="0"/>
              <a:t>How can I be successful in computer science</a:t>
            </a:r>
            <a:r>
              <a:rPr lang="en-GB" sz="3200" b="1" dirty="0" smtClean="0"/>
              <a:t>?</a:t>
            </a:r>
          </a:p>
          <a:p>
            <a:r>
              <a:rPr lang="en-GB" sz="3200" b="1" dirty="0" smtClean="0"/>
              <a:t>Have interest in technology</a:t>
            </a:r>
          </a:p>
          <a:p>
            <a:r>
              <a:rPr lang="en-GB" sz="3200" b="1" dirty="0" smtClean="0"/>
              <a:t>Be prepared to work hard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38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9"/>
    </mc:Choice>
    <mc:Fallback xmlns="">
      <p:transition spd="slow" advTm="19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22787" y="884903"/>
            <a:ext cx="8445910" cy="4272883"/>
          </a:xfrm>
        </p:spPr>
        <p:txBody>
          <a:bodyPr/>
          <a:lstStyle/>
          <a:p>
            <a:pPr marL="0" indent="0">
              <a:buNone/>
            </a:pPr>
            <a:r>
              <a:rPr lang="en-GB" sz="4400" dirty="0" smtClean="0"/>
              <a:t>Mr Opong</a:t>
            </a:r>
          </a:p>
          <a:p>
            <a:pPr marL="0" indent="0">
              <a:buNone/>
            </a:pPr>
            <a:r>
              <a:rPr lang="en-GB" sz="4400" dirty="0" smtClean="0"/>
              <a:t>Head of Computer Science</a:t>
            </a:r>
          </a:p>
          <a:p>
            <a:pPr marL="0" indent="0">
              <a:buNone/>
            </a:pPr>
            <a:endParaRPr lang="en-GB" sz="4400" dirty="0"/>
          </a:p>
          <a:p>
            <a:pPr marL="0" indent="0">
              <a:buNone/>
            </a:pPr>
            <a:r>
              <a:rPr lang="en-GB" sz="4400" dirty="0" smtClean="0"/>
              <a:t>nop@suttcold.bham.sch.uk</a:t>
            </a:r>
            <a:endParaRPr lang="en-GB" sz="4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49"/>
    </mc:Choice>
    <mc:Fallback xmlns="">
      <p:transition spd="slow" advTm="21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C9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5EF389-4669-45BE-9D9B-4C28868E4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966" y="4352544"/>
            <a:ext cx="6504194" cy="251790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24F7768-276C-4544-8587-69560F5A47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123" y="161515"/>
            <a:ext cx="8927182" cy="5298508"/>
          </a:xfrm>
          <a:prstGeom prst="rect">
            <a:avLst/>
          </a:prstGeom>
        </p:spPr>
        <p:txBody>
          <a:bodyPr/>
          <a:lstStyle/>
          <a:p>
            <a:r>
              <a:rPr lang="fr-FR" sz="3200" dirty="0">
                <a:solidFill>
                  <a:schemeClr val="bg1"/>
                </a:solidFill>
              </a:rPr>
              <a:t>OCR GCSE (9-1) Computer Science </a:t>
            </a:r>
            <a:r>
              <a:rPr lang="fr-FR" sz="3200" dirty="0" smtClean="0">
                <a:solidFill>
                  <a:schemeClr val="bg1"/>
                </a:solidFill>
              </a:rPr>
              <a:t>J277</a:t>
            </a:r>
          </a:p>
          <a:p>
            <a:r>
              <a:rPr lang="en-GB" sz="3200" dirty="0" smtClean="0">
                <a:solidFill>
                  <a:schemeClr val="bg1"/>
                </a:solidFill>
              </a:rPr>
              <a:t>at </a:t>
            </a:r>
            <a:r>
              <a:rPr lang="en-GB" sz="3200" dirty="0">
                <a:solidFill>
                  <a:schemeClr val="bg1"/>
                </a:solidFill>
              </a:rPr>
              <a:t>Sutton </a:t>
            </a:r>
            <a:r>
              <a:rPr lang="en-GB" sz="3200" dirty="0" smtClean="0">
                <a:solidFill>
                  <a:schemeClr val="bg1"/>
                </a:solidFill>
              </a:rPr>
              <a:t>Coldfield Grammar </a:t>
            </a:r>
            <a:r>
              <a:rPr lang="en-GB" sz="3200" dirty="0">
                <a:solidFill>
                  <a:schemeClr val="bg1"/>
                </a:solidFill>
              </a:rPr>
              <a:t>School for Girls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123E724-3471-4F7F-AF4A-36E868865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3123" y="1520078"/>
            <a:ext cx="8927182" cy="3008475"/>
          </a:xfrm>
          <a:prstGeom prst="rect">
            <a:avLst/>
          </a:prstGeo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GB" sz="2800" b="1" dirty="0"/>
              <a:t>Computer Science is a </a:t>
            </a:r>
            <a:r>
              <a:rPr lang="en-GB" sz="2800" b="1" dirty="0" smtClean="0"/>
              <a:t>modern, fascinating subject. The </a:t>
            </a:r>
            <a:r>
              <a:rPr lang="en-GB" sz="2800" b="1" dirty="0"/>
              <a:t>world depends on computers. </a:t>
            </a:r>
            <a:endParaRPr lang="en-GB" sz="2800" b="1" dirty="0" smtClean="0"/>
          </a:p>
          <a:p>
            <a:pPr marL="0" indent="0">
              <a:spcAft>
                <a:spcPts val="0"/>
              </a:spcAft>
              <a:buNone/>
            </a:pPr>
            <a:endParaRPr lang="en-GB" sz="2800" b="1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GB" sz="2800" b="1" dirty="0" smtClean="0"/>
              <a:t>In this GCSE </a:t>
            </a:r>
            <a:r>
              <a:rPr lang="en-GB" sz="2800" b="1" dirty="0"/>
              <a:t>you will learn about how </a:t>
            </a:r>
            <a:r>
              <a:rPr lang="en-GB" sz="2800" b="1" dirty="0" smtClean="0"/>
              <a:t>computers work</a:t>
            </a:r>
            <a:r>
              <a:rPr lang="en-GB" sz="2800" b="1" dirty="0"/>
              <a:t>, the networks they use and </a:t>
            </a:r>
            <a:r>
              <a:rPr lang="en-GB" sz="2800" b="1" dirty="0" smtClean="0"/>
              <a:t>how programming </a:t>
            </a:r>
            <a:r>
              <a:rPr lang="en-GB" sz="2800" b="1" dirty="0"/>
              <a:t>can create solutions </a:t>
            </a:r>
            <a:r>
              <a:rPr lang="en-GB" sz="2800" b="1" dirty="0" smtClean="0"/>
              <a:t>to everyday </a:t>
            </a:r>
            <a:r>
              <a:rPr lang="en-GB" sz="2800" b="1" dirty="0"/>
              <a:t>problems and future challenges.</a:t>
            </a: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8"/>
    </mc:Choice>
    <mc:Fallback xmlns="">
      <p:transition spd="slow" advTm="4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1E1355-9636-4D96-9B92-BF049FB010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362" y="2978487"/>
            <a:ext cx="3459638" cy="33519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9109" y="123947"/>
            <a:ext cx="8804635" cy="670772"/>
          </a:xfrm>
        </p:spPr>
        <p:txBody>
          <a:bodyPr/>
          <a:lstStyle/>
          <a:p>
            <a:r>
              <a:rPr lang="fr-FR" sz="3200" dirty="0"/>
              <a:t>OCR GCSE (9-1) Computer Science J277</a:t>
            </a:r>
            <a:endParaRPr lang="en-GB" sz="32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050948"/>
              </p:ext>
            </p:extLst>
          </p:nvPr>
        </p:nvGraphicFramePr>
        <p:xfrm>
          <a:off x="179109" y="794719"/>
          <a:ext cx="8036638" cy="3984104"/>
        </p:xfrm>
        <a:graphic>
          <a:graphicData uri="http://schemas.openxmlformats.org/drawingml/2006/table">
            <a:tbl>
              <a:tblPr firstRow="1" bandRow="1"/>
              <a:tblGrid>
                <a:gridCol w="5168748">
                  <a:extLst>
                    <a:ext uri="{9D8B030D-6E8A-4147-A177-3AD203B41FA5}">
                      <a16:colId xmlns="" xmlns:a16="http://schemas.microsoft.com/office/drawing/2014/main" val="2883095418"/>
                    </a:ext>
                  </a:extLst>
                </a:gridCol>
                <a:gridCol w="2867890">
                  <a:extLst>
                    <a:ext uri="{9D8B030D-6E8A-4147-A177-3AD203B41FA5}">
                      <a16:colId xmlns="" xmlns:a16="http://schemas.microsoft.com/office/drawing/2014/main" val="3026593574"/>
                    </a:ext>
                  </a:extLst>
                </a:gridCol>
              </a:tblGrid>
              <a:tr h="44614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Course </a:t>
                      </a:r>
                      <a:r>
                        <a:rPr lang="en-GB" sz="2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Overview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9994442"/>
                  </a:ext>
                </a:extLst>
              </a:tr>
              <a:tr h="4461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</a:t>
                      </a:r>
                      <a:endParaRPr lang="en-GB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Component Weighting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2753105"/>
                  </a:ext>
                </a:extLst>
              </a:tr>
              <a:tr h="80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Computer systems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Paper 1 – 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28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 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30mins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104678"/>
                  </a:ext>
                </a:extLst>
              </a:tr>
              <a:tr h="803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Computational thinking, algorithms and programming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Paper 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GB" sz="2800" kern="12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hr 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30mins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GB" sz="28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28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en-GB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2897" marR="82897" marT="41448" marB="4144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7918006"/>
                  </a:ext>
                </a:extLst>
              </a:tr>
            </a:tbl>
          </a:graphicData>
        </a:graphic>
      </p:graphicFrame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2"/>
    </mc:Choice>
    <mc:Fallback xmlns="">
      <p:transition spd="slow" advTm="17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3E6189-FA6B-4830-A35D-FA30942EB3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7700"/>
            <a:ext cx="9144000" cy="55684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1" y="98843"/>
            <a:ext cx="9047018" cy="1097714"/>
          </a:xfrm>
        </p:spPr>
        <p:txBody>
          <a:bodyPr/>
          <a:lstStyle/>
          <a:p>
            <a:r>
              <a:rPr lang="fr-FR" sz="3600" dirty="0">
                <a:solidFill>
                  <a:schemeClr val="bg1"/>
                </a:solidFill>
              </a:rPr>
              <a:t>OCR GCSE (9-1) Computer Science </a:t>
            </a:r>
            <a:r>
              <a:rPr lang="fr-FR" sz="3600" dirty="0" smtClean="0">
                <a:solidFill>
                  <a:schemeClr val="bg1"/>
                </a:solidFill>
              </a:rPr>
              <a:t>J277</a:t>
            </a:r>
          </a:p>
          <a:p>
            <a:r>
              <a:rPr lang="en-GB" sz="3600" dirty="0" smtClean="0">
                <a:solidFill>
                  <a:schemeClr val="bg1"/>
                </a:solidFill>
              </a:rPr>
              <a:t>Paper 1 - Computer </a:t>
            </a:r>
            <a:r>
              <a:rPr lang="en-GB" sz="3600" dirty="0">
                <a:solidFill>
                  <a:schemeClr val="bg1"/>
                </a:solidFill>
              </a:rPr>
              <a:t>systems </a:t>
            </a:r>
            <a:r>
              <a:rPr lang="en-GB" sz="3600" dirty="0" smtClean="0">
                <a:solidFill>
                  <a:schemeClr val="bg1"/>
                </a:solidFill>
              </a:rPr>
              <a:t>(50%)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91" y="1367049"/>
            <a:ext cx="8658856" cy="46786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Network </a:t>
            </a:r>
            <a:r>
              <a:rPr lang="en-GB" sz="2800" dirty="0">
                <a:solidFill>
                  <a:schemeClr val="bg1"/>
                </a:solidFill>
              </a:rPr>
              <a:t>security and system software. </a:t>
            </a:r>
            <a:endParaRPr lang="en-GB" sz="2800" dirty="0" smtClean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r>
              <a:rPr lang="en-GB" sz="2800" dirty="0">
                <a:solidFill>
                  <a:schemeClr val="bg1"/>
                </a:solidFill>
              </a:rPr>
              <a:t>Ethical, legal, cultural and environmental concerns associated with computer </a:t>
            </a:r>
            <a:r>
              <a:rPr lang="en-GB" sz="2800" dirty="0" smtClean="0">
                <a:solidFill>
                  <a:schemeClr val="bg1"/>
                </a:solidFill>
              </a:rPr>
              <a:t>science</a:t>
            </a:r>
          </a:p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Computer memory, storage </a:t>
            </a:r>
            <a:r>
              <a:rPr lang="en-GB" sz="2800" dirty="0">
                <a:solidFill>
                  <a:schemeClr val="bg1"/>
                </a:solidFill>
              </a:rPr>
              <a:t>and (CPU)</a:t>
            </a:r>
          </a:p>
          <a:p>
            <a:pPr>
              <a:spcAft>
                <a:spcPts val="0"/>
              </a:spcAft>
            </a:pPr>
            <a:r>
              <a:rPr lang="en-GB" sz="2800" dirty="0">
                <a:solidFill>
                  <a:schemeClr val="bg1"/>
                </a:solidFill>
              </a:rPr>
              <a:t>Wired and wireless networks, network topologies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6E5A6AA-CABB-4A48-9968-AC6891C1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18746" y="6305935"/>
            <a:ext cx="1437917" cy="34596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31"/>
    </mc:Choice>
    <mc:Fallback xmlns="">
      <p:transition spd="slow" advTm="31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2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C3E6189-FA6B-4830-A35D-FA30942EB3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47700"/>
            <a:ext cx="9144000" cy="55684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0" y="98843"/>
            <a:ext cx="9095509" cy="19654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3200" dirty="0" smtClean="0">
                <a:solidFill>
                  <a:schemeClr val="bg1"/>
                </a:solidFill>
              </a:rPr>
              <a:t>Paper 2 - </a:t>
            </a:r>
            <a:r>
              <a:rPr lang="en-GB" sz="3200" dirty="0" smtClean="0">
                <a:solidFill>
                  <a:schemeClr val="bg1"/>
                </a:solidFill>
              </a:rPr>
              <a:t>Computational </a:t>
            </a:r>
            <a:r>
              <a:rPr lang="en-GB" sz="3200" dirty="0">
                <a:solidFill>
                  <a:schemeClr val="bg1"/>
                </a:solidFill>
              </a:rPr>
              <a:t>thinking, algorithms and </a:t>
            </a:r>
            <a:r>
              <a:rPr lang="en-GB" sz="3200" dirty="0" smtClean="0">
                <a:solidFill>
                  <a:schemeClr val="bg1"/>
                </a:solidFill>
              </a:rPr>
              <a:t>programming  (50%)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1302069"/>
            <a:ext cx="8658856" cy="467862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Algorithms</a:t>
            </a:r>
            <a:endParaRPr lang="en-GB" sz="2800" dirty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Programming </a:t>
            </a:r>
            <a:r>
              <a:rPr lang="en-GB" sz="2800" dirty="0">
                <a:solidFill>
                  <a:schemeClr val="bg1"/>
                </a:solidFill>
              </a:rPr>
              <a:t>fundamentals</a:t>
            </a:r>
          </a:p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Producing </a:t>
            </a:r>
            <a:r>
              <a:rPr lang="en-GB" sz="2800" dirty="0">
                <a:solidFill>
                  <a:schemeClr val="bg1"/>
                </a:solidFill>
              </a:rPr>
              <a:t>robust programs</a:t>
            </a:r>
          </a:p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Boolean </a:t>
            </a:r>
            <a:r>
              <a:rPr lang="en-GB" sz="2800" dirty="0">
                <a:solidFill>
                  <a:schemeClr val="bg1"/>
                </a:solidFill>
              </a:rPr>
              <a:t>logic</a:t>
            </a:r>
          </a:p>
          <a:p>
            <a:pPr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Programming </a:t>
            </a:r>
            <a:r>
              <a:rPr lang="en-GB" sz="2800" dirty="0">
                <a:solidFill>
                  <a:schemeClr val="bg1"/>
                </a:solidFill>
              </a:rPr>
              <a:t>language and Integrated </a:t>
            </a:r>
            <a:r>
              <a:rPr lang="en-GB" sz="2800" dirty="0" smtClean="0">
                <a:solidFill>
                  <a:schemeClr val="bg1"/>
                </a:solidFill>
              </a:rPr>
              <a:t>Development Environments.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6E5A6AA-CABB-4A48-9968-AC6891C133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418746" y="6305935"/>
            <a:ext cx="1437917" cy="3459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58"/>
    </mc:Choice>
    <mc:Fallback xmlns="">
      <p:transition spd="slow" advTm="18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A52EF9-8B1B-4B52-A254-DD8C859AA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9144001" cy="617219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7E9B85EF-FB8E-41CA-BDDC-83B1D253D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234" y="181318"/>
            <a:ext cx="7816470" cy="670772"/>
          </a:xfrm>
        </p:spPr>
        <p:txBody>
          <a:bodyPr/>
          <a:lstStyle/>
          <a:p>
            <a:r>
              <a:rPr lang="en-GB" dirty="0" smtClean="0"/>
              <a:t>Develop Programming skills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0AECB5-1DE4-4F59-A2F0-89D1440F6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234" y="852090"/>
            <a:ext cx="8254730" cy="4448297"/>
          </a:xfrm>
        </p:spPr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GB" sz="3200" b="1" dirty="0"/>
              <a:t>As part of the course:</a:t>
            </a:r>
          </a:p>
          <a:p>
            <a:pPr>
              <a:spcAft>
                <a:spcPts val="0"/>
              </a:spcAft>
            </a:pPr>
            <a:r>
              <a:rPr lang="en-GB" sz="3200" dirty="0"/>
              <a:t>You will learn to program. </a:t>
            </a:r>
          </a:p>
          <a:p>
            <a:pPr>
              <a:spcAft>
                <a:spcPts val="0"/>
              </a:spcAft>
            </a:pPr>
            <a:r>
              <a:rPr lang="en-GB" sz="3200" dirty="0"/>
              <a:t>Solve complex problems</a:t>
            </a:r>
          </a:p>
          <a:p>
            <a:pPr>
              <a:spcAft>
                <a:spcPts val="0"/>
              </a:spcAft>
            </a:pPr>
            <a:r>
              <a:rPr lang="en-GB" sz="3200" dirty="0"/>
              <a:t>Think logically</a:t>
            </a:r>
          </a:p>
          <a:p>
            <a:pPr>
              <a:spcAft>
                <a:spcPts val="0"/>
              </a:spcAft>
            </a:pPr>
            <a:r>
              <a:rPr lang="en-GB" sz="3200" dirty="0"/>
              <a:t>Learn through exploration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88"/>
    </mc:Choice>
    <mc:Fallback xmlns="">
      <p:transition spd="slow" advTm="1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C3682F5-AD59-418E-AF23-71C156FBD5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3279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028700"/>
            <a:ext cx="7816470" cy="5890846"/>
          </a:xfrm>
        </p:spPr>
        <p:txBody>
          <a:bodyPr/>
          <a:lstStyle/>
          <a:p>
            <a:endParaRPr lang="en-GB" sz="9600" dirty="0" smtClean="0">
              <a:solidFill>
                <a:schemeClr val="bg1"/>
              </a:solidFill>
            </a:endParaRPr>
          </a:p>
          <a:p>
            <a:r>
              <a:rPr lang="en-GB" sz="9600" dirty="0" smtClean="0">
                <a:solidFill>
                  <a:schemeClr val="bg1"/>
                </a:solidFill>
              </a:rPr>
              <a:t>Why</a:t>
            </a:r>
          </a:p>
          <a:p>
            <a:r>
              <a:rPr lang="en-GB" sz="96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GB" sz="9600" dirty="0" smtClean="0">
                <a:solidFill>
                  <a:schemeClr val="bg1"/>
                </a:solidFill>
              </a:rPr>
              <a:t>Computer</a:t>
            </a:r>
          </a:p>
          <a:p>
            <a:endParaRPr lang="en-GB" sz="9600" dirty="0" smtClean="0">
              <a:solidFill>
                <a:schemeClr val="bg1"/>
              </a:solidFill>
            </a:endParaRPr>
          </a:p>
          <a:p>
            <a:r>
              <a:rPr lang="en-GB" sz="9600" dirty="0" smtClean="0">
                <a:solidFill>
                  <a:schemeClr val="bg1"/>
                </a:solidFill>
              </a:rPr>
              <a:t>Science</a:t>
            </a:r>
            <a:r>
              <a:rPr lang="en-GB" sz="9600" dirty="0">
                <a:solidFill>
                  <a:schemeClr val="bg1"/>
                </a:solidFill>
              </a:rPr>
              <a:t>?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50"/>
    </mc:Choice>
    <mc:Fallback xmlns="">
      <p:transition spd="slow" advTm="71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36918D-2E2F-4D77-A962-2D6D510B4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8996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59" y="141890"/>
            <a:ext cx="8891751" cy="3962705"/>
          </a:xfrm>
        </p:spPr>
        <p:txBody>
          <a:bodyPr bIns="0"/>
          <a:lstStyle/>
          <a:p>
            <a:pPr marL="0" indent="0">
              <a:spcAft>
                <a:spcPts val="0"/>
              </a:spcAft>
              <a:buNone/>
            </a:pPr>
            <a:r>
              <a:rPr lang="en-GB" sz="3600" b="1" dirty="0"/>
              <a:t>Computer Science is a </a:t>
            </a:r>
            <a:r>
              <a:rPr lang="en-GB" sz="3600" b="1" dirty="0" smtClean="0"/>
              <a:t>great subject </a:t>
            </a:r>
            <a:r>
              <a:rPr lang="en-GB" sz="3600" b="1" dirty="0"/>
              <a:t>...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GB" sz="3600" b="1" dirty="0"/>
              <a:t>... but </a:t>
            </a:r>
            <a:r>
              <a:rPr lang="en-GB" sz="3600" b="1" dirty="0">
                <a:solidFill>
                  <a:srgbClr val="FF0000"/>
                </a:solidFill>
              </a:rPr>
              <a:t>combined</a:t>
            </a:r>
            <a:r>
              <a:rPr lang="en-GB" sz="3600" b="1" dirty="0"/>
              <a:t> with </a:t>
            </a:r>
            <a:r>
              <a:rPr lang="en-GB" sz="3600" b="1" dirty="0">
                <a:solidFill>
                  <a:srgbClr val="FF0000"/>
                </a:solidFill>
              </a:rPr>
              <a:t>other </a:t>
            </a:r>
            <a:r>
              <a:rPr lang="en-GB" sz="3600" b="1" dirty="0" smtClean="0">
                <a:solidFill>
                  <a:srgbClr val="FF0000"/>
                </a:solidFill>
              </a:rPr>
              <a:t>subjects </a:t>
            </a:r>
            <a:r>
              <a:rPr lang="en-GB" sz="3600" b="1" dirty="0" smtClean="0"/>
              <a:t>it </a:t>
            </a:r>
            <a:r>
              <a:rPr lang="en-GB" sz="3600" b="1" dirty="0"/>
              <a:t>can open up a whole world </a:t>
            </a:r>
            <a:r>
              <a:rPr lang="en-GB" sz="3600" b="1" dirty="0" smtClean="0"/>
              <a:t>of </a:t>
            </a:r>
            <a:r>
              <a:rPr lang="en-GB" sz="3600" b="1" dirty="0" smtClean="0">
                <a:solidFill>
                  <a:srgbClr val="FF0000"/>
                </a:solidFill>
              </a:rPr>
              <a:t>opportunities</a:t>
            </a:r>
            <a:r>
              <a:rPr lang="en-GB" sz="3600" b="1" dirty="0"/>
              <a:t>.</a:t>
            </a:r>
            <a:endParaRPr lang="en-GB" sz="3600" b="1" dirty="0" smtClean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8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55"/>
    </mc:Choice>
    <mc:Fallback xmlns="">
      <p:transition spd="slow" advTm="4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6B89C57-A5FC-4071-9541-0140AD7AAF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2161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5BB35D1-FDD4-4A20-9A5B-F7D08DAB4E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Drones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9DF09E-8F4E-4280-A41B-5B748D493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607" y="1704178"/>
            <a:ext cx="8158903" cy="416059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Drones are already used for film making,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search &amp; rescue and surveying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In the future, deliveries to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your house could be made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by drone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They will need programmers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tell them where and when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go each day</a:t>
            </a:r>
          </a:p>
          <a:p>
            <a:r>
              <a:rPr lang="en-GB" dirty="0">
                <a:solidFill>
                  <a:schemeClr val="bg1"/>
                </a:solidFill>
              </a:rPr>
              <a:t>Would you like to be a part of this future?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7818" y="160729"/>
            <a:ext cx="663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FF00"/>
                </a:solidFill>
              </a:rPr>
              <a:t>Why Computer Science? </a:t>
            </a:r>
            <a:endParaRPr lang="en-GB" sz="3200" dirty="0">
              <a:solidFill>
                <a:srgbClr val="FFFF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4"/>
    </mc:Choice>
    <mc:Fallback xmlns="">
      <p:transition spd="slow" advTm="21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951742A866DD4C8563BF4DFAFD4423" ma:contentTypeVersion="10" ma:contentTypeDescription="Create a new document." ma:contentTypeScope="" ma:versionID="053e5e352f7d5c2cf6e7a9735d486cec">
  <xsd:schema xmlns:xsd="http://www.w3.org/2001/XMLSchema" xmlns:xs="http://www.w3.org/2001/XMLSchema" xmlns:p="http://schemas.microsoft.com/office/2006/metadata/properties" xmlns:ns2="1ef05dc5-97a2-498b-bf7c-bd189143a1ff" xmlns:ns3="94dce8ab-38ff-4714-b1ed-1fc5e4d9abd1" targetNamespace="http://schemas.microsoft.com/office/2006/metadata/properties" ma:root="true" ma:fieldsID="957a90440137a21de25fb8f39b51654e" ns2:_="" ns3:_="">
    <xsd:import namespace="1ef05dc5-97a2-498b-bf7c-bd189143a1ff"/>
    <xsd:import namespace="94dce8ab-38ff-4714-b1ed-1fc5e4d9abd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f05dc5-97a2-498b-bf7c-bd189143a1f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ce8ab-38ff-4714-b1ed-1fc5e4d9ab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93F8A4E-8FD2-48BA-9120-A160937559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278335-397F-4A98-A38E-589DF9CB23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f05dc5-97a2-498b-bf7c-bd189143a1ff"/>
    <ds:schemaRef ds:uri="94dce8ab-38ff-4714-b1ed-1fc5e4d9ab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D5FD5F-44A3-4E26-8DA6-C34DFB57605F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94dce8ab-38ff-4714-b1ed-1fc5e4d9abd1"/>
    <ds:schemaRef ds:uri="http://purl.org/dc/dcmitype/"/>
    <ds:schemaRef ds:uri="http://schemas.microsoft.com/office/infopath/2007/PartnerControls"/>
    <ds:schemaRef ds:uri="1ef05dc5-97a2-498b-bf7c-bd189143a1ff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2188</TotalTime>
  <Words>335</Words>
  <Application>Microsoft Office PowerPoint</Application>
  <PresentationFormat>On-screen Show (4:3)</PresentationFormat>
  <Paragraphs>93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PG Online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PG Online Ltd</dc:creator>
  <cp:lastModifiedBy>Microsoft account</cp:lastModifiedBy>
  <cp:revision>60</cp:revision>
  <cp:lastPrinted>2019-11-22T14:09:58Z</cp:lastPrinted>
  <dcterms:created xsi:type="dcterms:W3CDTF">2016-11-22T09:40:24Z</dcterms:created>
  <dcterms:modified xsi:type="dcterms:W3CDTF">2021-02-09T11:27:38Z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0x01010024951742A866DD4C8563BF4DFAFD4423</vt:lpwstr>
  </property>
</Properties>
</file>