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62" r:id="rId5"/>
    <p:sldId id="263" r:id="rId6"/>
    <p:sldId id="267" r:id="rId7"/>
    <p:sldId id="265" r:id="rId8"/>
    <p:sldId id="257" r:id="rId9"/>
    <p:sldId id="259" r:id="rId10"/>
    <p:sldId id="264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38171-D187-4B9F-A8D3-0D0747E71C2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2A18A-A2F5-476F-9315-E56852D7D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13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2A18A-A2F5-476F-9315-E56852D7DA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53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06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41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2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14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64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75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5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90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79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16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25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E1969F-A6E2-486E-958E-B61782123F3D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65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661256"/>
            <a:ext cx="8099263" cy="3566160"/>
          </a:xfrm>
        </p:spPr>
        <p:txBody>
          <a:bodyPr/>
          <a:lstStyle/>
          <a:p>
            <a:r>
              <a:rPr lang="en-GB" dirty="0"/>
              <a:t>GCSE Art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5085184"/>
            <a:ext cx="7543800" cy="1143000"/>
          </a:xfrm>
        </p:spPr>
        <p:txBody>
          <a:bodyPr/>
          <a:lstStyle/>
          <a:p>
            <a:r>
              <a:rPr lang="en-GB" dirty="0"/>
              <a:t>AQA Fine Art 8202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39" y="299769"/>
            <a:ext cx="3630143" cy="3672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7" y="260648"/>
            <a:ext cx="1362020" cy="13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4979" y="645343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Head of Department: Mr M Davis – mda@suttcold.bham.sch.uk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EAE695-DC89-4DC3-A9A1-408378778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5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8"/>
    </mc:Choice>
    <mc:Fallback>
      <p:transition spd="slow" advTm="17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731520"/>
            <a:ext cx="3753614" cy="52578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We are a Fine Art based course meaning that we specialise in:</a:t>
            </a:r>
          </a:p>
          <a:p>
            <a:endParaRPr lang="en-GB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800" dirty="0"/>
              <a:t>Drawing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800" dirty="0"/>
              <a:t>Painting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800" dirty="0"/>
              <a:t>Mixed Media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800" dirty="0"/>
              <a:t>Photography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800" dirty="0"/>
              <a:t>Critical Contextual Studies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The course is 60% NEA and 40% Examination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The Content is guided but students can explore their own interests within the set projects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728" y="88582"/>
            <a:ext cx="997803" cy="988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308"/>
            <a:ext cx="4572000" cy="687530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D104E59-3CA2-42E5-BA7A-3E32B8D6F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5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11"/>
    </mc:Choice>
    <mc:Fallback>
      <p:transition spd="slow" advTm="6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960" y="286605"/>
            <a:ext cx="7543800" cy="9101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Course Structure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23528" y="1052736"/>
            <a:ext cx="4572000" cy="23052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GB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We explore 3 broad themes to improve your skills in a range of media.</a:t>
            </a:r>
          </a:p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GB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The Themes are:</a:t>
            </a:r>
          </a:p>
          <a:p>
            <a:pPr marL="1700000" lvl="8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Font typeface="Calibri" pitchFamily="34" charset="0"/>
              <a:buChar char="◦"/>
            </a:pPr>
            <a:r>
              <a:rPr lang="en-GB" sz="24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Natural Forms</a:t>
            </a:r>
          </a:p>
          <a:p>
            <a:pPr marL="1700000" lvl="8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Font typeface="Calibri" pitchFamily="34" charset="0"/>
              <a:buChar char="◦"/>
            </a:pPr>
            <a:r>
              <a:rPr lang="en-GB" sz="24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Still Life</a:t>
            </a:r>
          </a:p>
          <a:p>
            <a:pPr marL="1700000" lvl="8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Font typeface="Calibri" pitchFamily="34" charset="0"/>
              <a:buChar char="◦"/>
            </a:pPr>
            <a:r>
              <a:rPr lang="en-GB" sz="24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Portraiture</a:t>
            </a:r>
            <a:endParaRPr lang="en-GB" sz="1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3" y="3287228"/>
            <a:ext cx="3996165" cy="2820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3" y="1217712"/>
            <a:ext cx="3996165" cy="271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00" y="3357982"/>
            <a:ext cx="4104455" cy="2887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649" y="84135"/>
            <a:ext cx="993734" cy="9876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C75809-6D2B-4052-B43D-3850692F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77"/>
    </mc:Choice>
    <mc:Fallback>
      <p:transition spd="slow" advTm="35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213" t="22633" r="22847" b="44223"/>
          <a:stretch/>
        </p:blipFill>
        <p:spPr>
          <a:xfrm>
            <a:off x="3231572" y="960250"/>
            <a:ext cx="5502513" cy="380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567" y="5013176"/>
            <a:ext cx="8774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After Learning the skills in Year 10 you will then explore ideas, media and composition to create your own pieces of 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352" y="255645"/>
            <a:ext cx="993734" cy="987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8508" t="21161" r="53280" b="15626"/>
          <a:stretch/>
        </p:blipFill>
        <p:spPr>
          <a:xfrm>
            <a:off x="11832" y="620688"/>
            <a:ext cx="3374313" cy="425091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2499922-2009-43DB-AA45-A5B9150E0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1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17"/>
    </mc:Choice>
    <mc:Fallback>
      <p:transition spd="slow" advTm="1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648866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are the most recent published statistics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923"/>
          <a:stretch/>
        </p:blipFill>
        <p:spPr>
          <a:xfrm>
            <a:off x="0" y="332656"/>
            <a:ext cx="9115935" cy="5904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3" y="8387"/>
            <a:ext cx="999831" cy="9876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E51734-AB92-44EA-ADAB-278B90EEE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4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7"/>
    </mc:Choice>
    <mc:Fallback>
      <p:transition spd="slow" advTm="3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349" t="21454" r="12282" b="20764"/>
          <a:stretch/>
        </p:blipFill>
        <p:spPr>
          <a:xfrm>
            <a:off x="251520" y="476672"/>
            <a:ext cx="8640960" cy="5688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48866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are the most recent published statistics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5040"/>
            <a:ext cx="999831" cy="9876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D06457-EDCF-4DDC-BEEF-207D01237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18"/>
    </mc:Choice>
    <mc:Fallback>
      <p:transition spd="slow" advTm="26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932040" y="1222519"/>
            <a:ext cx="3672408" cy="31683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/>
              <a:t>Architecture</a:t>
            </a:r>
            <a:br>
              <a:rPr lang="en-GB" sz="2600" dirty="0"/>
            </a:br>
            <a:r>
              <a:rPr lang="en-GB" sz="2600" dirty="0"/>
              <a:t>Graphic Design</a:t>
            </a:r>
            <a:br>
              <a:rPr lang="en-GB" sz="2600" dirty="0"/>
            </a:br>
            <a:r>
              <a:rPr lang="en-GB" sz="2600" dirty="0"/>
              <a:t>Medicine</a:t>
            </a:r>
            <a:br>
              <a:rPr lang="en-GB" sz="2600" dirty="0"/>
            </a:br>
            <a:r>
              <a:rPr lang="en-GB" sz="2600" dirty="0"/>
              <a:t>Illustration</a:t>
            </a:r>
            <a:br>
              <a:rPr lang="en-GB" sz="2600" dirty="0"/>
            </a:br>
            <a:r>
              <a:rPr lang="en-GB" sz="2600" dirty="0"/>
              <a:t>Civil and Architectural Engineering</a:t>
            </a:r>
            <a:br>
              <a:rPr lang="en-GB" sz="2600" dirty="0"/>
            </a:br>
            <a:r>
              <a:rPr lang="en-GB" sz="2600" dirty="0"/>
              <a:t>Mathematics</a:t>
            </a:r>
            <a:br>
              <a:rPr lang="en-GB" sz="2600" dirty="0"/>
            </a:br>
            <a:r>
              <a:rPr lang="en-GB" sz="2600" dirty="0"/>
              <a:t>Fashion Buying and Marketing</a:t>
            </a:r>
            <a:br>
              <a:rPr lang="en-GB" sz="2600" dirty="0"/>
            </a:br>
            <a:r>
              <a:rPr lang="en-GB" sz="2600" dirty="0"/>
              <a:t>Television Production Design</a:t>
            </a:r>
            <a:br>
              <a:rPr lang="en-GB" sz="2600" dirty="0"/>
            </a:br>
            <a:r>
              <a:rPr lang="en-GB" sz="2600" dirty="0"/>
              <a:t>Philosophy and Theology</a:t>
            </a:r>
            <a:br>
              <a:rPr lang="en-GB" sz="2600" dirty="0"/>
            </a:br>
            <a:r>
              <a:rPr lang="en-GB" sz="2600" dirty="0"/>
              <a:t>Theatre Production Design</a:t>
            </a:r>
            <a:br>
              <a:rPr lang="en-GB" sz="2600" dirty="0"/>
            </a:br>
            <a:r>
              <a:rPr lang="en-GB" sz="2600" dirty="0"/>
              <a:t>Fine Art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716016" y="476672"/>
            <a:ext cx="3024336" cy="50405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Student Destinations After A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831" y="234881"/>
            <a:ext cx="999831" cy="987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1009" t="-236" r="9947" b="1"/>
          <a:stretch/>
        </p:blipFill>
        <p:spPr>
          <a:xfrm>
            <a:off x="-174583" y="-7605"/>
            <a:ext cx="5035383" cy="686560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FD2734-A0DA-4B7F-B0BA-E8937E680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4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90"/>
    </mc:Choice>
    <mc:Fallback>
      <p:transition spd="slow" advTm="2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52437"/>
            <a:ext cx="4852837" cy="69317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93348" y="292494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/>
              <a:t>Please look at our online Galleries on the school website for more examples of Student work.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332656"/>
            <a:ext cx="1871518" cy="18397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F96D48-697C-46B7-895C-F264D548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3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64"/>
    </mc:Choice>
    <mc:Fallback>
      <p:transition spd="slow" advTm="3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F8455E2D71A548BC18CB5000AF5BA5" ma:contentTypeVersion="13" ma:contentTypeDescription="Create a new document." ma:contentTypeScope="" ma:versionID="45c2f6cff59a4ebb7772000d38b52c40">
  <xsd:schema xmlns:xsd="http://www.w3.org/2001/XMLSchema" xmlns:xs="http://www.w3.org/2001/XMLSchema" xmlns:p="http://schemas.microsoft.com/office/2006/metadata/properties" xmlns:ns3="f497f747-59fb-4acc-8045-1dc4b329816d" xmlns:ns4="9bab420c-0bf6-4ad4-bcf8-2c63f9618ed9" targetNamespace="http://schemas.microsoft.com/office/2006/metadata/properties" ma:root="true" ma:fieldsID="447f6e547157e0f4907b85274fc59aeb" ns3:_="" ns4:_="">
    <xsd:import namespace="f497f747-59fb-4acc-8045-1dc4b329816d"/>
    <xsd:import namespace="9bab420c-0bf6-4ad4-bcf8-2c63f9618ed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7f747-59fb-4acc-8045-1dc4b32981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b420c-0bf6-4ad4-bcf8-2c63f9618ed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C6E780-8CCA-4CFD-8D69-95FAD268E1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97f747-59fb-4acc-8045-1dc4b329816d"/>
    <ds:schemaRef ds:uri="9bab420c-0bf6-4ad4-bcf8-2c63f9618e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74184B-14A6-4C12-B591-9E68BB5B75C9}">
  <ds:schemaRefs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f497f747-59fb-4acc-8045-1dc4b329816d"/>
    <ds:schemaRef ds:uri="http://schemas.microsoft.com/office/2006/documentManagement/types"/>
    <ds:schemaRef ds:uri="http://schemas.openxmlformats.org/package/2006/metadata/core-properties"/>
    <ds:schemaRef ds:uri="9bab420c-0bf6-4ad4-bcf8-2c63f9618ed9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B1C54B6-BA23-4369-9AA4-EDEF17B284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3514</TotalTime>
  <Words>190</Words>
  <Application>Microsoft Office PowerPoint</Application>
  <PresentationFormat>On-screen Show (4:3)</PresentationFormat>
  <Paragraphs>26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Wingdings</vt:lpstr>
      <vt:lpstr>Retrospect</vt:lpstr>
      <vt:lpstr>GCSE Art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Authorised User</dc:creator>
  <cp:lastModifiedBy>Matthew Davis</cp:lastModifiedBy>
  <cp:revision>58</cp:revision>
  <dcterms:created xsi:type="dcterms:W3CDTF">2016-11-07T11:05:13Z</dcterms:created>
  <dcterms:modified xsi:type="dcterms:W3CDTF">2021-01-28T14:01:20Z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0x01010047F8455E2D71A548BC18CB5000AF5BA5</vt:lpwstr>
  </property>
</Properties>
</file>