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306" r:id="rId3"/>
    <p:sldId id="308" r:id="rId4"/>
    <p:sldId id="309" r:id="rId5"/>
    <p:sldId id="310" r:id="rId6"/>
    <p:sldId id="311" r:id="rId7"/>
    <p:sldId id="312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59B6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60CB9-F024-24A3-23D0-4FAFA5E59646}" v="90" dt="2020-04-30T18:57:56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5076" autoAdjust="0"/>
  </p:normalViewPr>
  <p:slideViewPr>
    <p:cSldViewPr snapToGrid="0">
      <p:cViewPr varScale="1">
        <p:scale>
          <a:sx n="54" d="100"/>
          <a:sy n="54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Harper" userId="S::sha@suttcold.bham.sch.uk::22f6121f-626e-4f2b-aea9-86e558530250" providerId="AD" clId="Web-{B9A60CB9-F024-24A3-23D0-4FAFA5E59646}"/>
    <pc:docChg chg="delSld modSld">
      <pc:chgData name="Samantha Harper" userId="S::sha@suttcold.bham.sch.uk::22f6121f-626e-4f2b-aea9-86e558530250" providerId="AD" clId="Web-{B9A60CB9-F024-24A3-23D0-4FAFA5E59646}" dt="2020-04-30T18:57:53.453" v="86" actId="20577"/>
      <pc:docMkLst>
        <pc:docMk/>
      </pc:docMkLst>
      <pc:sldChg chg="del">
        <pc:chgData name="Samantha Harper" userId="S::sha@suttcold.bham.sch.uk::22f6121f-626e-4f2b-aea9-86e558530250" providerId="AD" clId="Web-{B9A60CB9-F024-24A3-23D0-4FAFA5E59646}" dt="2020-04-30T18:56:43.375" v="0"/>
        <pc:sldMkLst>
          <pc:docMk/>
          <pc:sldMk cId="3034871700" sldId="304"/>
        </pc:sldMkLst>
      </pc:sldChg>
      <pc:sldChg chg="modSp">
        <pc:chgData name="Samantha Harper" userId="S::sha@suttcold.bham.sch.uk::22f6121f-626e-4f2b-aea9-86e558530250" providerId="AD" clId="Web-{B9A60CB9-F024-24A3-23D0-4FAFA5E59646}" dt="2020-04-30T18:57:12.437" v="39" actId="20577"/>
        <pc:sldMkLst>
          <pc:docMk/>
          <pc:sldMk cId="736010686" sldId="306"/>
        </pc:sldMkLst>
        <pc:spChg chg="mod">
          <ac:chgData name="Samantha Harper" userId="S::sha@suttcold.bham.sch.uk::22f6121f-626e-4f2b-aea9-86e558530250" providerId="AD" clId="Web-{B9A60CB9-F024-24A3-23D0-4FAFA5E59646}" dt="2020-04-30T18:57:12.437" v="39" actId="20577"/>
          <ac:spMkLst>
            <pc:docMk/>
            <pc:sldMk cId="736010686" sldId="306"/>
            <ac:spMk id="7" creationId="{3E484326-79ED-4576-9696-E307568EB5AD}"/>
          </ac:spMkLst>
        </pc:spChg>
      </pc:sldChg>
      <pc:sldChg chg="modSp">
        <pc:chgData name="Samantha Harper" userId="S::sha@suttcold.bham.sch.uk::22f6121f-626e-4f2b-aea9-86e558530250" providerId="AD" clId="Web-{B9A60CB9-F024-24A3-23D0-4FAFA5E59646}" dt="2020-04-30T18:57:33.719" v="50" actId="20577"/>
        <pc:sldMkLst>
          <pc:docMk/>
          <pc:sldMk cId="84883597" sldId="308"/>
        </pc:sldMkLst>
        <pc:spChg chg="mod">
          <ac:chgData name="Samantha Harper" userId="S::sha@suttcold.bham.sch.uk::22f6121f-626e-4f2b-aea9-86e558530250" providerId="AD" clId="Web-{B9A60CB9-F024-24A3-23D0-4FAFA5E59646}" dt="2020-04-30T18:57:33.719" v="50" actId="20577"/>
          <ac:spMkLst>
            <pc:docMk/>
            <pc:sldMk cId="84883597" sldId="308"/>
            <ac:spMk id="7" creationId="{3E484326-79ED-4576-9696-E307568EB5AD}"/>
          </ac:spMkLst>
        </pc:spChg>
      </pc:sldChg>
      <pc:sldChg chg="modSp">
        <pc:chgData name="Samantha Harper" userId="S::sha@suttcold.bham.sch.uk::22f6121f-626e-4f2b-aea9-86e558530250" providerId="AD" clId="Web-{B9A60CB9-F024-24A3-23D0-4FAFA5E59646}" dt="2020-04-30T18:57:50.469" v="84" actId="20577"/>
        <pc:sldMkLst>
          <pc:docMk/>
          <pc:sldMk cId="885959520" sldId="311"/>
        </pc:sldMkLst>
        <pc:spChg chg="mod">
          <ac:chgData name="Samantha Harper" userId="S::sha@suttcold.bham.sch.uk::22f6121f-626e-4f2b-aea9-86e558530250" providerId="AD" clId="Web-{B9A60CB9-F024-24A3-23D0-4FAFA5E59646}" dt="2020-04-30T18:57:50.469" v="84" actId="20577"/>
          <ac:spMkLst>
            <pc:docMk/>
            <pc:sldMk cId="885959520" sldId="311"/>
            <ac:spMk id="7" creationId="{3E484326-79ED-4576-9696-E307568EB5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5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5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2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d.com/talks/julian_treasure_how_to_speak_so_that_people_want_to_listen?language=en&amp;utm_campaign=tedspread&amp;utm_medium=referral&amp;utm_source=tedcomshar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631576" y="3155576"/>
            <a:ext cx="8928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solidFill>
                  <a:schemeClr val="bg1"/>
                </a:solidFill>
                <a:latin typeface="Open Sans" panose="020B0606030504020204"/>
              </a:rPr>
              <a:t>Communication:</a:t>
            </a:r>
          </a:p>
          <a:p>
            <a:r>
              <a:rPr lang="en-GB" sz="5600" dirty="0">
                <a:solidFill>
                  <a:schemeClr val="bg1"/>
                </a:solidFill>
                <a:latin typeface="Open Sans" panose="020B0606030504020204"/>
              </a:rPr>
              <a:t>What makes a great communicator?</a:t>
            </a:r>
          </a:p>
        </p:txBody>
      </p:sp>
    </p:spTree>
    <p:extLst>
      <p:ext uri="{BB962C8B-B14F-4D97-AF65-F5344CB8AC3E}">
        <p14:creationId xmlns:p14="http://schemas.microsoft.com/office/powerpoint/2010/main" val="103935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Warm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224117" y="1214554"/>
            <a:ext cx="1174376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dirty="0">
                <a:latin typeface="Open Sans" panose="020B0606030504020204"/>
              </a:rPr>
              <a:t>You have 1 minute to sell your pen to someone in your household or over the phone to a friend.</a:t>
            </a:r>
          </a:p>
          <a:p>
            <a:endParaRPr lang="en-GB" sz="2400" dirty="0">
              <a:latin typeface="Open Sans" panose="020B0606030504020204"/>
            </a:endParaRPr>
          </a:p>
          <a:p>
            <a:r>
              <a:rPr lang="en-GB" sz="2400" dirty="0">
                <a:latin typeface="Open Sans" panose="020B0606030504020204"/>
              </a:rPr>
              <a:t>Then swap roles and feedback to each other at the end.</a:t>
            </a:r>
          </a:p>
        </p:txBody>
      </p:sp>
    </p:spTree>
    <p:extLst>
      <p:ext uri="{BB962C8B-B14F-4D97-AF65-F5344CB8AC3E}">
        <p14:creationId xmlns:p14="http://schemas.microsoft.com/office/powerpoint/2010/main" val="73601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Who do you think is a great communicator? Why?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224117" y="1414197"/>
            <a:ext cx="592226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dirty="0">
                <a:latin typeface="Open Sans" panose="020B0606030504020204"/>
              </a:rPr>
              <a:t>Spend 2-3 minutes thinking about who you think is a good communicator and why.</a:t>
            </a:r>
          </a:p>
          <a:p>
            <a:endParaRPr lang="en-GB" sz="2400" dirty="0">
              <a:latin typeface="Open Sans" panose="020B0606030504020204"/>
            </a:endParaRPr>
          </a:p>
          <a:p>
            <a:r>
              <a:rPr lang="en-GB" sz="2400" dirty="0">
                <a:latin typeface="Open Sans" panose="020B0606030504020204"/>
              </a:rPr>
              <a:t>It could be a politician, actor, or other famous person. It might be a friend, family member or even a teacher!</a:t>
            </a:r>
          </a:p>
        </p:txBody>
      </p:sp>
      <p:pic>
        <p:nvPicPr>
          <p:cNvPr id="5" name="Picture 2" descr="Image result for barack obama">
            <a:extLst>
              <a:ext uri="{FF2B5EF4-FFF2-40B4-BE49-F238E27FC236}">
                <a16:creationId xmlns:a16="http://schemas.microsoft.com/office/drawing/2014/main" id="{0BCDB6C3-99FD-9946-963B-527A4EE9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02" y="1440412"/>
            <a:ext cx="1626684" cy="21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Oprah">
            <a:extLst>
              <a:ext uri="{FF2B5EF4-FFF2-40B4-BE49-F238E27FC236}">
                <a16:creationId xmlns:a16="http://schemas.microsoft.com/office/drawing/2014/main" id="{78A32679-8C2F-2D47-AA7A-13B20492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86" y="1458563"/>
            <a:ext cx="1622983" cy="21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simon cowell">
            <a:extLst>
              <a:ext uri="{FF2B5EF4-FFF2-40B4-BE49-F238E27FC236}">
                <a16:creationId xmlns:a16="http://schemas.microsoft.com/office/drawing/2014/main" id="{B986ABED-691B-FA45-8CDC-3D9C5AD2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70" y="1436261"/>
            <a:ext cx="1625011" cy="21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emma watson">
            <a:extLst>
              <a:ext uri="{FF2B5EF4-FFF2-40B4-BE49-F238E27FC236}">
                <a16:creationId xmlns:a16="http://schemas.microsoft.com/office/drawing/2014/main" id="{6508CAF2-6892-1F4D-B8F6-4F39D6ABE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02" y="3617602"/>
            <a:ext cx="1626685" cy="21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david attenborough">
            <a:extLst>
              <a:ext uri="{FF2B5EF4-FFF2-40B4-BE49-F238E27FC236}">
                <a16:creationId xmlns:a16="http://schemas.microsoft.com/office/drawing/2014/main" id="{08BEFBEA-0800-D74C-AC67-7B623923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87" y="3621752"/>
            <a:ext cx="1622983" cy="21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serena williams">
            <a:extLst>
              <a:ext uri="{FF2B5EF4-FFF2-40B4-BE49-F238E27FC236}">
                <a16:creationId xmlns:a16="http://schemas.microsoft.com/office/drawing/2014/main" id="{C719E18B-A4C2-804A-B990-49C3985B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32" y="3596896"/>
            <a:ext cx="1622983" cy="21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What makes a great communicator?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224117" y="1214554"/>
            <a:ext cx="11743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 Sans" panose="020B0606030504020204"/>
              </a:rPr>
              <a:t>Watch this TED talk about effective communication. Make notes about the key concepts, in particular: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Open Sans" panose="020B0606030504020204"/>
              </a:rPr>
              <a:t>The 7 deadly sins of talking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Open Sans" panose="020B0606030504020204"/>
              </a:rPr>
              <a:t>The HAIL Approach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Open Sans" panose="020B0606030504020204"/>
              </a:rPr>
              <a:t>Top tips for communication</a:t>
            </a:r>
          </a:p>
          <a:p>
            <a:pPr marL="342900" indent="-342900">
              <a:buFontTx/>
              <a:buChar char="-"/>
            </a:pPr>
            <a:endParaRPr lang="en-GB" sz="2400" dirty="0">
              <a:latin typeface="Open Sans" panose="020B0606030504020204"/>
            </a:endParaRPr>
          </a:p>
          <a:p>
            <a:r>
              <a:rPr lang="en-GB" sz="2400" dirty="0">
                <a:latin typeface="Open Sans" panose="020B0606030504020204"/>
              </a:rPr>
              <a:t>Following the video, discuss your findings with your partner.</a:t>
            </a: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FC82F7CD-E8B5-9248-AAD3-DA0BA3654953}"/>
              </a:ext>
            </a:extLst>
          </p:cNvPr>
          <p:cNvSpPr/>
          <p:nvPr/>
        </p:nvSpPr>
        <p:spPr>
          <a:xfrm>
            <a:off x="3892629" y="4056970"/>
            <a:ext cx="3854824" cy="1928697"/>
          </a:xfrm>
          <a:prstGeom prst="roundRect">
            <a:avLst/>
          </a:prstGeom>
          <a:solidFill>
            <a:srgbClr val="9B5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2F089-3C04-664D-98D8-68421B97052F}"/>
              </a:ext>
            </a:extLst>
          </p:cNvPr>
          <p:cNvSpPr txBox="1"/>
          <p:nvPr/>
        </p:nvSpPr>
        <p:spPr>
          <a:xfrm>
            <a:off x="3892629" y="4041528"/>
            <a:ext cx="3854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Open Sans" panose="020B0606030504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 a TED talk on How to Speak so People Want to Listen by Julian Treasure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Open Sans" panose="020B0606030504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(10 mins)</a:t>
            </a:r>
            <a:endParaRPr lang="en-GB" sz="2400" dirty="0">
              <a:solidFill>
                <a:schemeClr val="bg1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128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What makes a strong communicator?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224117" y="1214554"/>
            <a:ext cx="1174376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</a:rPr>
              <a:t>Builds strong relationships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</a:rPr>
              <a:t>Communicates confidently and effectively with individuals of all ages and positions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</a:rPr>
              <a:t>Makes a strong personal impression on others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</a:rPr>
              <a:t>Adapts communication style to suit audience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</a:rPr>
              <a:t>Uses appropriate tone of voice and speed of delivery for audience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</a:rPr>
              <a:t>Communicates information to groups in an exciting and interesting way</a:t>
            </a:r>
          </a:p>
        </p:txBody>
      </p:sp>
    </p:spTree>
    <p:extLst>
      <p:ext uri="{BB962C8B-B14F-4D97-AF65-F5344CB8AC3E}">
        <p14:creationId xmlns:p14="http://schemas.microsoft.com/office/powerpoint/2010/main" val="137403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Now try it again…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224117" y="1214554"/>
            <a:ext cx="1174376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dirty="0">
                <a:latin typeface="Open Sans" panose="020B0606030504020204"/>
              </a:rPr>
              <a:t>You have 1 minute to sell your pen to the person you tried it on earlier.</a:t>
            </a:r>
          </a:p>
          <a:p>
            <a:endParaRPr lang="en-GB" sz="2400" dirty="0">
              <a:latin typeface="Open Sans" panose="020B0606030504020204"/>
            </a:endParaRPr>
          </a:p>
          <a:p>
            <a:r>
              <a:rPr lang="en-GB" sz="2400" dirty="0">
                <a:latin typeface="Open Sans" panose="020B0606030504020204"/>
              </a:rPr>
              <a:t>Then swap roles and feedback to each other at the end. Was your sales pitch better the second time around?</a:t>
            </a:r>
          </a:p>
        </p:txBody>
      </p:sp>
    </p:spTree>
    <p:extLst>
      <p:ext uri="{BB962C8B-B14F-4D97-AF65-F5344CB8AC3E}">
        <p14:creationId xmlns:p14="http://schemas.microsoft.com/office/powerpoint/2010/main" val="88595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Open Sans" panose="020B0606030504020204"/>
              </a:rPr>
              <a:t>Unifrog</a:t>
            </a:r>
            <a:r>
              <a:rPr lang="en-GB" sz="3200" b="1" dirty="0">
                <a:latin typeface="Open Sans" panose="020B0606030504020204"/>
              </a:rPr>
              <a:t> Communication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224118" y="1214554"/>
            <a:ext cx="5997388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Go to the Competencies tool and add an example for Independence/Communication from when you have effectively demonstrated skills in this area.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EC: Write a 50 word post about a time you needed to persuade someone of the benefits of an idea you had- You could record this in Competencies as Resilience.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289B9-AEE6-9241-962D-FAB0C1E6A24F}"/>
              </a:ext>
            </a:extLst>
          </p:cNvPr>
          <p:cNvSpPr txBox="1"/>
          <p:nvPr/>
        </p:nvSpPr>
        <p:spPr>
          <a:xfrm>
            <a:off x="6829584" y="2024081"/>
            <a:ext cx="5138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B59B6"/>
                </a:solidFill>
                <a:latin typeface="Open Sans" panose="020B0606030504020204"/>
              </a:rPr>
              <a:t>Make sure you add as much detail as possible. Structure your answer: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B59B6"/>
                </a:solidFill>
                <a:latin typeface="Open Sans" panose="020B0606030504020204"/>
              </a:rPr>
              <a:t>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B59B6"/>
                </a:solidFill>
                <a:latin typeface="Open Sans" panose="020B0606030504020204"/>
              </a:rPr>
              <a:t>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B59B6"/>
                </a:solidFill>
                <a:latin typeface="Open Sans" panose="020B0606030504020204"/>
              </a:rPr>
              <a:t>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B59B6"/>
                </a:solidFill>
                <a:latin typeface="Open Sans" panose="020B0606030504020204"/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06057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2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400</Words>
  <Application>Microsoft Office PowerPoint</Application>
  <PresentationFormat>Widescreen</PresentationFormat>
  <Paragraphs>48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Robyn Smith</cp:lastModifiedBy>
  <cp:revision>28</cp:revision>
  <dcterms:created xsi:type="dcterms:W3CDTF">2018-10-19T14:26:26Z</dcterms:created>
  <dcterms:modified xsi:type="dcterms:W3CDTF">2020-04-30T18:57:58Z</dcterms:modified>
</cp:coreProperties>
</file>