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9" r:id="rId5"/>
    <p:sldId id="256" r:id="rId6"/>
    <p:sldId id="258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3D0A6-2A99-6267-F4A1-AA699B1CC76A}" v="116" dt="2020-04-30T19:02:31.531"/>
    <p1510:client id="{86ED1128-3EBA-9AE7-8FF0-6BE57A238ED7}" v="49" dt="2020-04-30T19:26:17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935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Harper" userId="S::sha@suttcold.bham.sch.uk::22f6121f-626e-4f2b-aea9-86e558530250" providerId="AD" clId="Web-{4EF3D0A6-2A99-6267-F4A1-AA699B1CC76A}"/>
    <pc:docChg chg="modSld">
      <pc:chgData name="Samantha Harper" userId="S::sha@suttcold.bham.sch.uk::22f6121f-626e-4f2b-aea9-86e558530250" providerId="AD" clId="Web-{4EF3D0A6-2A99-6267-F4A1-AA699B1CC76A}" dt="2020-04-30T19:02:31.531" v="114" actId="20577"/>
      <pc:docMkLst>
        <pc:docMk/>
      </pc:docMkLst>
      <pc:sldChg chg="addSp delSp modSp">
        <pc:chgData name="Samantha Harper" userId="S::sha@suttcold.bham.sch.uk::22f6121f-626e-4f2b-aea9-86e558530250" providerId="AD" clId="Web-{4EF3D0A6-2A99-6267-F4A1-AA699B1CC76A}" dt="2020-04-30T19:01:52.750" v="20"/>
        <pc:sldMkLst>
          <pc:docMk/>
          <pc:sldMk cId="3658553650" sldId="256"/>
        </pc:sldMkLst>
        <pc:spChg chg="mod">
          <ac:chgData name="Samantha Harper" userId="S::sha@suttcold.bham.sch.uk::22f6121f-626e-4f2b-aea9-86e558530250" providerId="AD" clId="Web-{4EF3D0A6-2A99-6267-F4A1-AA699B1CC76A}" dt="2020-04-30T19:01:50.188" v="17" actId="20577"/>
          <ac:spMkLst>
            <pc:docMk/>
            <pc:sldMk cId="3658553650" sldId="256"/>
            <ac:spMk id="2" creationId="{00000000-0000-0000-0000-000000000000}"/>
          </ac:spMkLst>
        </pc:spChg>
        <pc:spChg chg="del">
          <ac:chgData name="Samantha Harper" userId="S::sha@suttcold.bham.sch.uk::22f6121f-626e-4f2b-aea9-86e558530250" providerId="AD" clId="Web-{4EF3D0A6-2A99-6267-F4A1-AA699B1CC76A}" dt="2020-04-30T19:01:52.750" v="20"/>
          <ac:spMkLst>
            <pc:docMk/>
            <pc:sldMk cId="3658553650" sldId="256"/>
            <ac:spMk id="3" creationId="{00000000-0000-0000-0000-000000000000}"/>
          </ac:spMkLst>
        </pc:spChg>
        <pc:spChg chg="add mod">
          <ac:chgData name="Samantha Harper" userId="S::sha@suttcold.bham.sch.uk::22f6121f-626e-4f2b-aea9-86e558530250" providerId="AD" clId="Web-{4EF3D0A6-2A99-6267-F4A1-AA699B1CC76A}" dt="2020-04-30T19:01:52.750" v="20"/>
          <ac:spMkLst>
            <pc:docMk/>
            <pc:sldMk cId="3658553650" sldId="256"/>
            <ac:spMk id="5" creationId="{DC2E981F-CA1D-49F9-B605-0645077B4398}"/>
          </ac:spMkLst>
        </pc:spChg>
      </pc:sldChg>
      <pc:sldChg chg="modSp">
        <pc:chgData name="Samantha Harper" userId="S::sha@suttcold.bham.sch.uk::22f6121f-626e-4f2b-aea9-86e558530250" providerId="AD" clId="Web-{4EF3D0A6-2A99-6267-F4A1-AA699B1CC76A}" dt="2020-04-30T19:02:31.515" v="113" actId="20577"/>
        <pc:sldMkLst>
          <pc:docMk/>
          <pc:sldMk cId="3737004451" sldId="257"/>
        </pc:sldMkLst>
        <pc:spChg chg="mod">
          <ac:chgData name="Samantha Harper" userId="S::sha@suttcold.bham.sch.uk::22f6121f-626e-4f2b-aea9-86e558530250" providerId="AD" clId="Web-{4EF3D0A6-2A99-6267-F4A1-AA699B1CC76A}" dt="2020-04-30T19:02:31.515" v="113" actId="20577"/>
          <ac:spMkLst>
            <pc:docMk/>
            <pc:sldMk cId="3737004451" sldId="257"/>
            <ac:spMk id="4" creationId="{00000000-0000-0000-0000-000000000000}"/>
          </ac:spMkLst>
        </pc:spChg>
      </pc:sldChg>
    </pc:docChg>
  </pc:docChgLst>
  <pc:docChgLst>
    <pc:chgData name="Samantha Harper" userId="S::sha@suttcold.bham.sch.uk::22f6121f-626e-4f2b-aea9-86e558530250" providerId="AD" clId="Web-{86ED1128-3EBA-9AE7-8FF0-6BE57A238ED7}"/>
    <pc:docChg chg="addSld modSld sldOrd">
      <pc:chgData name="Samantha Harper" userId="S::sha@suttcold.bham.sch.uk::22f6121f-626e-4f2b-aea9-86e558530250" providerId="AD" clId="Web-{86ED1128-3EBA-9AE7-8FF0-6BE57A238ED7}" dt="2020-04-30T19:26:17.315" v="46"/>
      <pc:docMkLst>
        <pc:docMk/>
      </pc:docMkLst>
      <pc:sldChg chg="addSp delSp modSp new mod ord setBg">
        <pc:chgData name="Samantha Harper" userId="S::sha@suttcold.bham.sch.uk::22f6121f-626e-4f2b-aea9-86e558530250" providerId="AD" clId="Web-{86ED1128-3EBA-9AE7-8FF0-6BE57A238ED7}" dt="2020-04-30T19:26:17.315" v="46"/>
        <pc:sldMkLst>
          <pc:docMk/>
          <pc:sldMk cId="4265247498" sldId="259"/>
        </pc:sldMkLst>
        <pc:spChg chg="add mod">
          <ac:chgData name="Samantha Harper" userId="S::sha@suttcold.bham.sch.uk::22f6121f-626e-4f2b-aea9-86e558530250" providerId="AD" clId="Web-{86ED1128-3EBA-9AE7-8FF0-6BE57A238ED7}" dt="2020-04-30T19:25:23.956" v="10"/>
          <ac:spMkLst>
            <pc:docMk/>
            <pc:sldMk cId="4265247498" sldId="259"/>
            <ac:spMk id="6" creationId="{006005E7-3DE6-4C5F-AD5B-C0D4CE8272D6}"/>
          </ac:spMkLst>
        </pc:spChg>
        <pc:spChg chg="add mod">
          <ac:chgData name="Samantha Harper" userId="S::sha@suttcold.bham.sch.uk::22f6121f-626e-4f2b-aea9-86e558530250" providerId="AD" clId="Web-{86ED1128-3EBA-9AE7-8FF0-6BE57A238ED7}" dt="2020-04-30T19:26:13.487" v="45" actId="1076"/>
          <ac:spMkLst>
            <pc:docMk/>
            <pc:sldMk cId="4265247498" sldId="259"/>
            <ac:spMk id="7" creationId="{8E9B0959-6063-402C-BE58-C47F7CE9662F}"/>
          </ac:spMkLst>
        </pc:spChg>
        <pc:picChg chg="add del mod">
          <ac:chgData name="Samantha Harper" userId="S::sha@suttcold.bham.sch.uk::22f6121f-626e-4f2b-aea9-86e558530250" providerId="AD" clId="Web-{86ED1128-3EBA-9AE7-8FF0-6BE57A238ED7}" dt="2020-04-30T19:23:48.035" v="2"/>
          <ac:picMkLst>
            <pc:docMk/>
            <pc:sldMk cId="4265247498" sldId="259"/>
            <ac:picMk id="2" creationId="{799D9413-F891-4B0D-B58A-3759C52F2748}"/>
          </ac:picMkLst>
        </pc:picChg>
        <pc:picChg chg="add mod">
          <ac:chgData name="Samantha Harper" userId="S::sha@suttcold.bham.sch.uk::22f6121f-626e-4f2b-aea9-86e558530250" providerId="AD" clId="Web-{86ED1128-3EBA-9AE7-8FF0-6BE57A238ED7}" dt="2020-04-30T19:24:48.053" v="4"/>
          <ac:picMkLst>
            <pc:docMk/>
            <pc:sldMk cId="4265247498" sldId="259"/>
            <ac:picMk id="4" creationId="{ABDA12CA-40EB-47B4-862D-51F8AEA5DC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5E569-957E-461E-A452-BB72CEDFA01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793B-801C-497A-93AF-53070DDF7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8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9IZFbFadx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https://www.youtube.com/watch?v=c9IZFbFadx8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4793B-801C-497A-93AF-53070DDF72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57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709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6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1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5649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2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139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1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78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7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28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7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25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5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45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5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AC1B87-6813-4E3D-B731-B59B7C8AC34C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A50F7A-BB80-4330-AFDB-B47F98D9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9IZFbFadx8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tools.com/pages/article/resilience-quiz.ht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BDA12CA-40EB-47B4-862D-51F8AEA5D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149" y="321012"/>
            <a:ext cx="8300971" cy="498058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6005E7-3DE6-4C5F-AD5B-C0D4CE8272D6}"/>
              </a:ext>
            </a:extLst>
          </p:cNvPr>
          <p:cNvSpPr/>
          <p:nvPr/>
        </p:nvSpPr>
        <p:spPr>
          <a:xfrm>
            <a:off x="6729247" y="2722178"/>
            <a:ext cx="2667000" cy="906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B0959-6063-402C-BE58-C47F7CE9662F}"/>
              </a:ext>
            </a:extLst>
          </p:cNvPr>
          <p:cNvSpPr txBox="1"/>
          <p:nvPr/>
        </p:nvSpPr>
        <p:spPr>
          <a:xfrm>
            <a:off x="7218965" y="4144689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Try something new, mindfully</a:t>
            </a:r>
          </a:p>
        </p:txBody>
      </p:sp>
    </p:spTree>
    <p:extLst>
      <p:ext uri="{BB962C8B-B14F-4D97-AF65-F5344CB8AC3E}">
        <p14:creationId xmlns:p14="http://schemas.microsoft.com/office/powerpoint/2010/main" val="426524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Building resilience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2E981F-CA1D-49F9-B605-0645077B43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5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738" y="111034"/>
            <a:ext cx="10396882" cy="1151965"/>
          </a:xfrm>
        </p:spPr>
        <p:txBody>
          <a:bodyPr/>
          <a:lstStyle/>
          <a:p>
            <a:r>
              <a:rPr lang="en-GB" dirty="0"/>
              <a:t>understanding resilience</a:t>
            </a:r>
          </a:p>
        </p:txBody>
      </p:sp>
      <p:pic>
        <p:nvPicPr>
          <p:cNvPr id="5" name="c9IZFbFadx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38251" y="1423851"/>
            <a:ext cx="7322458" cy="411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your level of resilience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r="4072"/>
          <a:stretch>
            <a:fillRect/>
          </a:stretch>
        </p:blipFill>
        <p:spPr>
          <a:xfrm>
            <a:off x="7717493" y="173285"/>
            <a:ext cx="3598146" cy="50715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https://www.mindtools.com/pages/article/resilience-quiz.htm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What advice can you take on board or share with others?</a:t>
            </a:r>
          </a:p>
          <a:p>
            <a:r>
              <a:rPr lang="en-GB" dirty="0"/>
              <a:t>Set yourself a target for this coming week to incorporate a new </a:t>
            </a:r>
            <a:r>
              <a:rPr lang="en-GB"/>
              <a:t>habit into your routines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345783" y="4545874"/>
            <a:ext cx="888274" cy="525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95869" y="4781006"/>
            <a:ext cx="1243627" cy="426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04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873054E97664A824B2513FAB4C8F3" ma:contentTypeVersion="9" ma:contentTypeDescription="Create a new document." ma:contentTypeScope="" ma:versionID="e2b6058dcac7e9397e8a7cf5ec89490f">
  <xsd:schema xmlns:xsd="http://www.w3.org/2001/XMLSchema" xmlns:xs="http://www.w3.org/2001/XMLSchema" xmlns:p="http://schemas.microsoft.com/office/2006/metadata/properties" xmlns:ns3="c0f600a7-6b44-44f6-b9e7-3b7f5aca43cc" xmlns:ns4="7f2eafe4-3ab8-4706-929b-e5a503f60c08" targetNamespace="http://schemas.microsoft.com/office/2006/metadata/properties" ma:root="true" ma:fieldsID="c18e9e35879c45196bd5796faa02edcf" ns3:_="" ns4:_="">
    <xsd:import namespace="c0f600a7-6b44-44f6-b9e7-3b7f5aca43cc"/>
    <xsd:import namespace="7f2eafe4-3ab8-4706-929b-e5a503f60c0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600a7-6b44-44f6-b9e7-3b7f5aca43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eafe4-3ab8-4706-929b-e5a503f60c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BD89B7-E680-4E74-A84D-CF2A5B93C0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f600a7-6b44-44f6-b9e7-3b7f5aca43cc"/>
    <ds:schemaRef ds:uri="7f2eafe4-3ab8-4706-929b-e5a503f60c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3820A8-0E75-434B-84E3-286EB44854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E0A643-8561-49EB-8709-17F2F595EC5E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c0f600a7-6b44-44f6-b9e7-3b7f5aca43cc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f2eafe4-3ab8-4706-929b-e5a503f60c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16</TotalTime>
  <Words>34</Words>
  <Application>Microsoft Office PowerPoint</Application>
  <PresentationFormat>Widescreen</PresentationFormat>
  <Paragraphs>10</Paragraphs>
  <Slides>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Main Event</vt:lpstr>
      <vt:lpstr>PowerPoint Presentation</vt:lpstr>
      <vt:lpstr>Building resilience</vt:lpstr>
      <vt:lpstr>understanding resilience</vt:lpstr>
      <vt:lpstr>Identifying your level of resilience</vt:lpstr>
    </vt:vector>
  </TitlesOfParts>
  <Company>Sutton Coldfield Grammar School for Girls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1</dc:title>
  <dc:creator>Samantha Harper</dc:creator>
  <cp:lastModifiedBy>Samantha Harper</cp:lastModifiedBy>
  <cp:revision>28</cp:revision>
  <dcterms:created xsi:type="dcterms:W3CDTF">2019-07-10T07:15:49Z</dcterms:created>
  <dcterms:modified xsi:type="dcterms:W3CDTF">2020-04-30T19:26:19Z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0x0101001D0873054E97664A824B2513FAB4C8F3</vt:lpwstr>
  </property>
</Properties>
</file>