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8" r:id="rId2"/>
    <p:sldId id="299" r:id="rId3"/>
    <p:sldId id="301" r:id="rId4"/>
    <p:sldId id="302" r:id="rId5"/>
    <p:sldId id="303" r:id="rId6"/>
    <p:sldId id="305" r:id="rId7"/>
    <p:sldId id="3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44F2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8370FF-ABF1-3DBB-8C4B-078380E78966}" v="30" dt="2020-04-30T18:59:46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55578" autoAdjust="0"/>
  </p:normalViewPr>
  <p:slideViewPr>
    <p:cSldViewPr snapToGrid="0">
      <p:cViewPr varScale="1">
        <p:scale>
          <a:sx n="37" d="100"/>
          <a:sy n="37" d="100"/>
        </p:scale>
        <p:origin x="1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Harper" userId="S::sha@suttcold.bham.sch.uk::22f6121f-626e-4f2b-aea9-86e558530250" providerId="AD" clId="Web-{8A6B3ED2-D3A6-ED3B-6703-E2D97A549513}"/>
    <pc:docChg chg="modSld">
      <pc:chgData name="Samantha Harper" userId="S::sha@suttcold.bham.sch.uk::22f6121f-626e-4f2b-aea9-86e558530250" providerId="AD" clId="Web-{8A6B3ED2-D3A6-ED3B-6703-E2D97A549513}" dt="2020-05-06T06:41:57.578" v="4"/>
      <pc:docMkLst>
        <pc:docMk/>
      </pc:docMkLst>
      <pc:sldChg chg="modNotes">
        <pc:chgData name="Samantha Harper" userId="S::sha@suttcold.bham.sch.uk::22f6121f-626e-4f2b-aea9-86e558530250" providerId="AD" clId="Web-{8A6B3ED2-D3A6-ED3B-6703-E2D97A549513}" dt="2020-05-06T06:41:44.437" v="0"/>
        <pc:sldMkLst>
          <pc:docMk/>
          <pc:sldMk cId="3754207142" sldId="299"/>
        </pc:sldMkLst>
      </pc:sldChg>
      <pc:sldChg chg="modNotes">
        <pc:chgData name="Samantha Harper" userId="S::sha@suttcold.bham.sch.uk::22f6121f-626e-4f2b-aea9-86e558530250" providerId="AD" clId="Web-{8A6B3ED2-D3A6-ED3B-6703-E2D97A549513}" dt="2020-05-06T06:41:47.812" v="1"/>
        <pc:sldMkLst>
          <pc:docMk/>
          <pc:sldMk cId="1661952028" sldId="301"/>
        </pc:sldMkLst>
      </pc:sldChg>
      <pc:sldChg chg="modNotes">
        <pc:chgData name="Samantha Harper" userId="S::sha@suttcold.bham.sch.uk::22f6121f-626e-4f2b-aea9-86e558530250" providerId="AD" clId="Web-{8A6B3ED2-D3A6-ED3B-6703-E2D97A549513}" dt="2020-05-06T06:41:51.515" v="2"/>
        <pc:sldMkLst>
          <pc:docMk/>
          <pc:sldMk cId="1460170017" sldId="302"/>
        </pc:sldMkLst>
      </pc:sldChg>
      <pc:sldChg chg="modNotes">
        <pc:chgData name="Samantha Harper" userId="S::sha@suttcold.bham.sch.uk::22f6121f-626e-4f2b-aea9-86e558530250" providerId="AD" clId="Web-{8A6B3ED2-D3A6-ED3B-6703-E2D97A549513}" dt="2020-05-06T06:41:53.968" v="3"/>
        <pc:sldMkLst>
          <pc:docMk/>
          <pc:sldMk cId="2761154256" sldId="303"/>
        </pc:sldMkLst>
      </pc:sldChg>
      <pc:sldChg chg="modNotes">
        <pc:chgData name="Samantha Harper" userId="S::sha@suttcold.bham.sch.uk::22f6121f-626e-4f2b-aea9-86e558530250" providerId="AD" clId="Web-{8A6B3ED2-D3A6-ED3B-6703-E2D97A549513}" dt="2020-05-06T06:41:57.578" v="4"/>
        <pc:sldMkLst>
          <pc:docMk/>
          <pc:sldMk cId="2501288058" sldId="305"/>
        </pc:sldMkLst>
      </pc:sldChg>
    </pc:docChg>
  </pc:docChgLst>
  <pc:docChgLst>
    <pc:chgData clId="Web-{778370FF-ABF1-3DBB-8C4B-078380E78966}"/>
    <pc:docChg chg="delSld">
      <pc:chgData name="" userId="" providerId="" clId="Web-{778370FF-ABF1-3DBB-8C4B-078380E78966}" dt="2020-04-30T18:58:54.355" v="0"/>
      <pc:docMkLst>
        <pc:docMk/>
      </pc:docMkLst>
      <pc:sldChg chg="del">
        <pc:chgData name="" userId="" providerId="" clId="Web-{778370FF-ABF1-3DBB-8C4B-078380E78966}" dt="2020-04-30T18:58:54.355" v="0"/>
        <pc:sldMkLst>
          <pc:docMk/>
          <pc:sldMk cId="0" sldId="289"/>
        </pc:sldMkLst>
      </pc:sldChg>
    </pc:docChg>
  </pc:docChgLst>
  <pc:docChgLst>
    <pc:chgData name="Samantha Harper" userId="S::sha@suttcold.bham.sch.uk::22f6121f-626e-4f2b-aea9-86e558530250" providerId="AD" clId="Web-{778370FF-ABF1-3DBB-8C4B-078380E78966}"/>
    <pc:docChg chg="delSld modSld">
      <pc:chgData name="Samantha Harper" userId="S::sha@suttcold.bham.sch.uk::22f6121f-626e-4f2b-aea9-86e558530250" providerId="AD" clId="Web-{778370FF-ABF1-3DBB-8C4B-078380E78966}" dt="2020-04-30T18:59:46.325" v="27"/>
      <pc:docMkLst>
        <pc:docMk/>
      </pc:docMkLst>
      <pc:sldChg chg="modSp">
        <pc:chgData name="Samantha Harper" userId="S::sha@suttcold.bham.sch.uk::22f6121f-626e-4f2b-aea9-86e558530250" providerId="AD" clId="Web-{778370FF-ABF1-3DBB-8C4B-078380E78966}" dt="2020-04-30T18:59:25.184" v="25" actId="20577"/>
        <pc:sldMkLst>
          <pc:docMk/>
          <pc:sldMk cId="3754207142" sldId="299"/>
        </pc:sldMkLst>
        <pc:spChg chg="mod">
          <ac:chgData name="Samantha Harper" userId="S::sha@suttcold.bham.sch.uk::22f6121f-626e-4f2b-aea9-86e558530250" providerId="AD" clId="Web-{778370FF-ABF1-3DBB-8C4B-078380E78966}" dt="2020-04-30T18:59:25.184" v="25" actId="20577"/>
          <ac:spMkLst>
            <pc:docMk/>
            <pc:sldMk cId="3754207142" sldId="299"/>
            <ac:spMk id="4" creationId="{D7F28073-081E-4EA8-8CE6-C8F9620F48BA}"/>
          </ac:spMkLst>
        </pc:spChg>
      </pc:sldChg>
      <pc:sldChg chg="del">
        <pc:chgData name="Samantha Harper" userId="S::sha@suttcold.bham.sch.uk::22f6121f-626e-4f2b-aea9-86e558530250" providerId="AD" clId="Web-{778370FF-ABF1-3DBB-8C4B-078380E78966}" dt="2020-04-30T18:59:46.325" v="27"/>
        <pc:sldMkLst>
          <pc:docMk/>
          <pc:sldMk cId="3216661147" sldId="3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08074-1A82-4276-BC9C-9F1654D2C295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323D7-8D74-402A-B74C-D1093F83EA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85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0C9BEC-E11D-4BAB-B95E-6E8FA7997FA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768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323D7-8D74-402A-B74C-D1093F83EA2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294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323D7-8D74-402A-B74C-D1093F83EA2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41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u="sng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323D7-8D74-402A-B74C-D1093F83EA2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632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323D7-8D74-402A-B74C-D1093F83EA2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783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323D7-8D74-402A-B74C-D1093F83EA2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80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D50BB-9938-4958-ACF3-3DD2ABEF2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16EB9-FCA2-4438-98EB-59BE04AC3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E6272-A3CC-4AB9-9DA2-ECC998FE5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8AE44-FE61-4949-B1D7-A22F6E76B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CB759-A80B-402B-9592-4DC3995DF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2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FB2F1-A7BE-443C-90A4-300D3C216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74585-CCD9-44C0-A8BA-517E69A86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65184-EFAC-4E7C-97CA-FC4B7645B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53A81-B338-4EF9-ACBC-A371BA56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2925E-548A-4E9E-A5A7-EA7C190A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23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05DE64-4CD1-4A85-BECD-A1E696A98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D0C31-E0B3-40D4-A55A-290A15303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F7440-525A-4874-96D9-33C40953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492D6-A6D8-4B81-8A5B-9ED63941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60AAB-3EDE-407E-A6D6-B7ADB29AD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4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C33A-2654-4D07-8A0D-3AD1FFCB6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02DC0-D5BD-4CC7-B833-BA3BFEAE8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75888-B93F-49F5-8A69-2C00511DC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BE509-A786-48DC-80FA-1E4C2B90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E1B51-C837-4A22-AB12-21055F3B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98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F338-3078-4A19-8CA0-6B0B198A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470FE-8982-4EAD-B101-C8FF16FC1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C20C1-5F2B-4528-B4B1-9BB42FB0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2CABF-69AD-4BD8-9C18-072D2B19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90493-36B0-437C-B153-F2A2F518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65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FBFF-7BBC-41C5-8661-45E62004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E8B72-5509-40C1-8606-6947F1D90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5C56CA-B1E9-4D5F-8868-CCFDACDF4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9D1AD-EA99-4EF3-86D7-70C6C4A6F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91B4A-ABE3-4699-A315-B167F00B2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2D8AD-27CD-4010-B9D8-6F0F4340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58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AF9F7-E92E-4E1A-8DC4-48F5C1F20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EF68B-713B-4003-A138-4D24B46AA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9BFC5-1A68-49EA-89A3-08D24A4DE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97A59A-FDB8-44C7-8974-161CFC171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DA72C-1FDF-4D3C-A016-7D19679C2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5626F-4DA9-416A-A68F-43036AE8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11EC45-70C7-410E-A0DC-F2EE40E2A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26EFEA-73C3-40B8-98BF-A1F39CB7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0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1A396-8030-411E-B560-372500927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65C3D-E601-42E7-A71B-32B852BF5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A3299D-F48C-4182-9944-50CF9B87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D54F88-0784-4E29-B071-93D33022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1578B-DFDA-49E9-84CE-5FF8DDFB4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46302E-26F7-417E-A9EB-1C8373018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8D2BA-2385-47F1-8E89-D816CBEB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9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2121A-C2DC-40FB-A647-4AD8566EB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4B9E0-A19A-4870-BA1D-3298D950C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C0EB8-FC1F-471A-97D7-BB2D60B1C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23B42-A846-43BD-9AAD-2E24A88E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45026-FE01-483C-9BDF-62CB7AE8E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81998-B493-4BC6-B8DD-EF346FDA6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83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7322-13AA-4250-BE18-3575A7387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C46482-68B4-4ACC-8F7D-379C48F7C6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CCC9E-715A-4C22-B3EF-F0A8DD2B4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B1558-510D-4EFA-8C56-24A52B08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9A235-6CBB-4649-B31D-C424D923F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08BC1-1919-452C-B007-0A8930D7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9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0CAD87-838B-431F-BB35-C0BE0876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0FF46-F789-4FCE-892E-85B26741F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1C365-4681-469A-AF8F-558DFE062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3ECAF-29A6-42B4-B150-38BE3D615D6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E746A-2CA8-4751-BEDA-F934CDBD9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50C18-BC05-4284-9EE1-60C7C942D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63989-3DD5-4214-8B0C-41B3BA2050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80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2357BF6-7D89-4079-8F91-FB58423D18EB}"/>
              </a:ext>
            </a:extLst>
          </p:cNvPr>
          <p:cNvSpPr txBox="1"/>
          <p:nvPr/>
        </p:nvSpPr>
        <p:spPr>
          <a:xfrm>
            <a:off x="1439071" y="3155576"/>
            <a:ext cx="9269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600" dirty="0">
                <a:solidFill>
                  <a:schemeClr val="bg1"/>
                </a:solidFill>
                <a:latin typeface="Open Sans" panose="020B0606030504020204"/>
              </a:rPr>
              <a:t>Expanding your vocabulary</a:t>
            </a:r>
          </a:p>
        </p:txBody>
      </p:sp>
    </p:spTree>
    <p:extLst>
      <p:ext uri="{BB962C8B-B14F-4D97-AF65-F5344CB8AC3E}">
        <p14:creationId xmlns:p14="http://schemas.microsoft.com/office/powerpoint/2010/main" val="161138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Open Sans" panose="020B0606030504020204"/>
              </a:rPr>
              <a:t>Let’s get started!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28073-081E-4EA8-8CE6-C8F9620F48BA}"/>
              </a:ext>
            </a:extLst>
          </p:cNvPr>
          <p:cNvSpPr txBox="1"/>
          <p:nvPr/>
        </p:nvSpPr>
        <p:spPr>
          <a:xfrm>
            <a:off x="224117" y="1214554"/>
            <a:ext cx="11743765" cy="257737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Which different ways can you think of to expand your vocabulary?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200" dirty="0">
              <a:latin typeface="Open Sans" panose="020B0606030504020204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/>
              </a:rPr>
              <a:t>Can you come up with </a:t>
            </a:r>
            <a:r>
              <a:rPr lang="en-GB" sz="2200" b="1" dirty="0">
                <a:latin typeface="Open Sans" panose="020B0606030504020204"/>
              </a:rPr>
              <a:t>five</a:t>
            </a:r>
            <a:r>
              <a:rPr lang="en-GB" sz="2200" dirty="0">
                <a:latin typeface="Open Sans" panose="020B0606030504020204"/>
              </a:rPr>
              <a:t> different ways?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200" dirty="0">
              <a:latin typeface="Open Sans" panose="020B0606030504020204"/>
            </a:endParaRPr>
          </a:p>
          <a:p>
            <a:pPr>
              <a:lnSpc>
                <a:spcPct val="150000"/>
              </a:lnSpc>
            </a:pPr>
            <a:endParaRPr lang="en-GB" sz="2200" b="1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75420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Open Sans" panose="020B0606030504020204"/>
              </a:rPr>
              <a:t>Easy ways to expand your vocabulary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28073-081E-4EA8-8CE6-C8F9620F48BA}"/>
              </a:ext>
            </a:extLst>
          </p:cNvPr>
          <p:cNvSpPr txBox="1"/>
          <p:nvPr/>
        </p:nvSpPr>
        <p:spPr>
          <a:xfrm>
            <a:off x="224117" y="1214554"/>
            <a:ext cx="11743765" cy="4608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Read everything you can get your hands on; classic novels, modern literature, newspaper articles and academic journals relative to your studies are great sources of new and interesting words.</a:t>
            </a:r>
          </a:p>
          <a:p>
            <a:pPr lvl="0">
              <a:lnSpc>
                <a:spcPct val="150000"/>
              </a:lnSpc>
              <a:defRPr/>
            </a:pPr>
            <a:endParaRPr lang="en-GB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Make a note of any words you come across that you don’t know the meaning of. Dig that dictionary out (or find an online one!) and BAM! you’ve learned a new word!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Play some games. There are tons of word games out there, including crossword and anagram puzzles, word jumble, Scrabble and Boggle.</a:t>
            </a:r>
          </a:p>
        </p:txBody>
      </p:sp>
    </p:spTree>
    <p:extLst>
      <p:ext uri="{BB962C8B-B14F-4D97-AF65-F5344CB8AC3E}">
        <p14:creationId xmlns:p14="http://schemas.microsoft.com/office/powerpoint/2010/main" val="166195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Open Sans" panose="020B0606030504020204"/>
              </a:rPr>
              <a:t>Easy ways to expand your vocabulary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28073-081E-4EA8-8CE6-C8F9620F48BA}"/>
              </a:ext>
            </a:extLst>
          </p:cNvPr>
          <p:cNvSpPr txBox="1"/>
          <p:nvPr/>
        </p:nvSpPr>
        <p:spPr>
          <a:xfrm>
            <a:off x="224117" y="1214554"/>
            <a:ext cx="11743765" cy="4100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Take part in an ‘A word a day’ challenge. Pick a new word from a dictionary, find out its meaning and try and use it in context that day.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Engage in conversation about a topic you don’t know much about. Does your friend have a different hobby to you? Ask them about it and they might come up with some words you’re not familiar with!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Most importantly, have fun with it! Expanding your vocabulary shouldn’t be a chore.</a:t>
            </a:r>
          </a:p>
        </p:txBody>
      </p:sp>
    </p:spTree>
    <p:extLst>
      <p:ext uri="{BB962C8B-B14F-4D97-AF65-F5344CB8AC3E}">
        <p14:creationId xmlns:p14="http://schemas.microsoft.com/office/powerpoint/2010/main" val="1460170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Open Sans" panose="020B0606030504020204"/>
              </a:rPr>
              <a:t>Activity 1 - An alternative word-</a:t>
            </a:r>
            <a:r>
              <a:rPr lang="en-GB" sz="3200" b="1" dirty="0" err="1">
                <a:latin typeface="Open Sans" panose="020B0606030504020204"/>
              </a:rPr>
              <a:t>iverse</a:t>
            </a:r>
            <a:endParaRPr lang="en-GB" sz="3200" b="1" dirty="0">
              <a:latin typeface="Open Sans" panose="020B060603050402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28073-081E-4EA8-8CE6-C8F9620F48BA}"/>
              </a:ext>
            </a:extLst>
          </p:cNvPr>
          <p:cNvSpPr txBox="1"/>
          <p:nvPr/>
        </p:nvSpPr>
        <p:spPr>
          <a:xfrm>
            <a:off x="224117" y="1214554"/>
            <a:ext cx="117437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Open Sans" panose="020B0606030504020204"/>
              </a:rPr>
              <a:t>Can you think of alternatives to the following?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D511CB-DEAF-4AAB-85E4-3B3E365A6C6E}"/>
              </a:ext>
            </a:extLst>
          </p:cNvPr>
          <p:cNvSpPr txBox="1"/>
          <p:nvPr/>
        </p:nvSpPr>
        <p:spPr>
          <a:xfrm>
            <a:off x="1057836" y="2111301"/>
            <a:ext cx="2491396" cy="461665"/>
          </a:xfrm>
          <a:prstGeom prst="rect">
            <a:avLst/>
          </a:prstGeom>
          <a:noFill/>
          <a:ln w="952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ESPECIALLY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9699A7-F927-41D9-8CDA-23E83F1491F5}"/>
              </a:ext>
            </a:extLst>
          </p:cNvPr>
          <p:cNvSpPr txBox="1"/>
          <p:nvPr/>
        </p:nvSpPr>
        <p:spPr>
          <a:xfrm>
            <a:off x="1057836" y="4159219"/>
            <a:ext cx="249139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THEREFORE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5454E4-6F13-4508-9F2B-D25FEF723ACC}"/>
              </a:ext>
            </a:extLst>
          </p:cNvPr>
          <p:cNvSpPr txBox="1"/>
          <p:nvPr/>
        </p:nvSpPr>
        <p:spPr>
          <a:xfrm>
            <a:off x="1057836" y="3135260"/>
            <a:ext cx="249139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8D1790-1662-48BA-8471-F97B020CEC4D}"/>
              </a:ext>
            </a:extLst>
          </p:cNvPr>
          <p:cNvSpPr txBox="1"/>
          <p:nvPr/>
        </p:nvSpPr>
        <p:spPr>
          <a:xfrm>
            <a:off x="1057836" y="5183178"/>
            <a:ext cx="2491396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ALSO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7A6DD6-6A12-482B-85E1-3C4B12C9214D}"/>
              </a:ext>
            </a:extLst>
          </p:cNvPr>
          <p:cNvSpPr txBox="1"/>
          <p:nvPr/>
        </p:nvSpPr>
        <p:spPr>
          <a:xfrm>
            <a:off x="4001051" y="1913862"/>
            <a:ext cx="7813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Above all, in particular, notably, mainly, principally, exclusively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3B2C57-BCB8-45BA-AC97-9D7BE9E7D683}"/>
              </a:ext>
            </a:extLst>
          </p:cNvPr>
          <p:cNvSpPr txBox="1"/>
          <p:nvPr/>
        </p:nvSpPr>
        <p:spPr>
          <a:xfrm>
            <a:off x="3980387" y="3135260"/>
            <a:ext cx="78136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However, although, yet, on the other hand, nevertheless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7EFFD7-4D8C-4E47-8994-16145A7C8E29}"/>
              </a:ext>
            </a:extLst>
          </p:cNvPr>
          <p:cNvSpPr txBox="1"/>
          <p:nvPr/>
        </p:nvSpPr>
        <p:spPr>
          <a:xfrm>
            <a:off x="3980387" y="4159218"/>
            <a:ext cx="78136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a result, subsequently, hence, thus, consequently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8313D8-980E-4C17-AF59-674FB12D15C5}"/>
              </a:ext>
            </a:extLst>
          </p:cNvPr>
          <p:cNvSpPr txBox="1"/>
          <p:nvPr/>
        </p:nvSpPr>
        <p:spPr>
          <a:xfrm>
            <a:off x="4001051" y="5183178"/>
            <a:ext cx="78136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addition, as well as, furthermore, besides, moreover</a:t>
            </a:r>
          </a:p>
        </p:txBody>
      </p:sp>
    </p:spTree>
    <p:extLst>
      <p:ext uri="{BB962C8B-B14F-4D97-AF65-F5344CB8AC3E}">
        <p14:creationId xmlns:p14="http://schemas.microsoft.com/office/powerpoint/2010/main" val="276115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3DC7F0-F733-4AA8-B5E1-895F12DEDE81}"/>
              </a:ext>
            </a:extLst>
          </p:cNvPr>
          <p:cNvSpPr txBox="1"/>
          <p:nvPr/>
        </p:nvSpPr>
        <p:spPr>
          <a:xfrm>
            <a:off x="179294" y="430306"/>
            <a:ext cx="1174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Open Sans" panose="020B0606030504020204"/>
              </a:rPr>
              <a:t>To finish…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28073-081E-4EA8-8CE6-C8F9620F48BA}"/>
              </a:ext>
            </a:extLst>
          </p:cNvPr>
          <p:cNvSpPr txBox="1"/>
          <p:nvPr/>
        </p:nvSpPr>
        <p:spPr>
          <a:xfrm>
            <a:off x="224117" y="1214554"/>
            <a:ext cx="11743765" cy="3085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 dirty="0">
                <a:latin typeface="Open Sans" panose="020B0606030504020204"/>
              </a:rPr>
              <a:t>How many new words did you learn today?</a:t>
            </a:r>
          </a:p>
          <a:p>
            <a:pPr>
              <a:lnSpc>
                <a:spcPct val="150000"/>
              </a:lnSpc>
            </a:pPr>
            <a:endParaRPr lang="en-GB" sz="2200" dirty="0">
              <a:latin typeface="Open Sans" panose="020B0606030504020204"/>
            </a:endParaRPr>
          </a:p>
          <a:p>
            <a:pPr>
              <a:lnSpc>
                <a:spcPct val="150000"/>
              </a:lnSpc>
            </a:pPr>
            <a:endParaRPr lang="en-GB" sz="2200" dirty="0">
              <a:latin typeface="Open Sans" panose="020B0606030504020204"/>
            </a:endParaRPr>
          </a:p>
          <a:p>
            <a:pPr>
              <a:lnSpc>
                <a:spcPct val="150000"/>
              </a:lnSpc>
            </a:pPr>
            <a:r>
              <a:rPr lang="en-GB" sz="2200" b="1" dirty="0">
                <a:latin typeface="Open Sans" panose="020B0606030504020204"/>
              </a:rPr>
              <a:t>CHALLENGE!</a:t>
            </a:r>
            <a:r>
              <a:rPr lang="en-GB" sz="2200" dirty="0">
                <a:latin typeface="Open Sans" panose="020B0606030504020204"/>
              </a:rPr>
              <a:t> For the next month, learn a new word every day and write it down in your school diary/planner. At the end of the month, try writing a story/poem/blog using all of your new words!</a:t>
            </a:r>
            <a:endParaRPr lang="en-GB" sz="2200" b="1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50128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901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852</Words>
  <Application>Microsoft Office PowerPoint</Application>
  <PresentationFormat>Widescreen</PresentationFormat>
  <Paragraphs>78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slide</dc:title>
  <dc:creator>Robyn Smith</dc:creator>
  <cp:lastModifiedBy>Robyn Smith</cp:lastModifiedBy>
  <cp:revision>44</cp:revision>
  <dcterms:created xsi:type="dcterms:W3CDTF">2018-10-19T14:26:26Z</dcterms:created>
  <dcterms:modified xsi:type="dcterms:W3CDTF">2020-05-06T06:41:59Z</dcterms:modified>
</cp:coreProperties>
</file>