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4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274CF1-0167-5951-139E-7AACED644EE4}" v="31" dt="2020-04-30T19:09:29.470"/>
    <p1510:client id="{A87FE8A2-CE6B-41D4-9919-5FC4FCAFD2AF}" v="1" dt="2020-05-04T10:32:44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Hall" userId="S::shl@suttcold.bham.sch.uk::0aab9253-6bdd-4089-974a-2bd434e3f0a5" providerId="AD" clId="Web-{A87FE8A2-CE6B-41D4-9919-5FC4FCAFD2AF}"/>
    <pc:docChg chg="modSld">
      <pc:chgData name="Stephen Hall" userId="S::shl@suttcold.bham.sch.uk::0aab9253-6bdd-4089-974a-2bd434e3f0a5" providerId="AD" clId="Web-{A87FE8A2-CE6B-41D4-9919-5FC4FCAFD2AF}" dt="2020-05-04T10:32:44.106" v="0" actId="14100"/>
      <pc:docMkLst>
        <pc:docMk/>
      </pc:docMkLst>
      <pc:sldChg chg="modSp">
        <pc:chgData name="Stephen Hall" userId="S::shl@suttcold.bham.sch.uk::0aab9253-6bdd-4089-974a-2bd434e3f0a5" providerId="AD" clId="Web-{A87FE8A2-CE6B-41D4-9919-5FC4FCAFD2AF}" dt="2020-05-04T10:32:44.106" v="0" actId="14100"/>
        <pc:sldMkLst>
          <pc:docMk/>
          <pc:sldMk cId="2274656415" sldId="259"/>
        </pc:sldMkLst>
        <pc:picChg chg="mod">
          <ac:chgData name="Stephen Hall" userId="S::shl@suttcold.bham.sch.uk::0aab9253-6bdd-4089-974a-2bd434e3f0a5" providerId="AD" clId="Web-{A87FE8A2-CE6B-41D4-9919-5FC4FCAFD2AF}" dt="2020-05-04T10:32:44.106" v="0" actId="14100"/>
          <ac:picMkLst>
            <pc:docMk/>
            <pc:sldMk cId="2274656415" sldId="259"/>
            <ac:picMk id="7" creationId="{00000000-0000-0000-0000-000000000000}"/>
          </ac:picMkLst>
        </pc:picChg>
      </pc:sldChg>
    </pc:docChg>
  </pc:docChgLst>
  <pc:docChgLst>
    <pc:chgData name="Samantha Harper" userId="S::sha@suttcold.bham.sch.uk::22f6121f-626e-4f2b-aea9-86e558530250" providerId="AD" clId="Web-{58274CF1-0167-5951-139E-7AACED644EE4}"/>
    <pc:docChg chg="modSld">
      <pc:chgData name="Samantha Harper" userId="S::sha@suttcold.bham.sch.uk::22f6121f-626e-4f2b-aea9-86e558530250" providerId="AD" clId="Web-{58274CF1-0167-5951-139E-7AACED644EE4}" dt="2020-04-30T19:09:28.955" v="29" actId="20577"/>
      <pc:docMkLst>
        <pc:docMk/>
      </pc:docMkLst>
      <pc:sldChg chg="modSp">
        <pc:chgData name="Samantha Harper" userId="S::sha@suttcold.bham.sch.uk::22f6121f-626e-4f2b-aea9-86e558530250" providerId="AD" clId="Web-{58274CF1-0167-5951-139E-7AACED644EE4}" dt="2020-04-30T19:09:28.955" v="28" actId="20577"/>
        <pc:sldMkLst>
          <pc:docMk/>
          <pc:sldMk cId="3498167717" sldId="260"/>
        </pc:sldMkLst>
        <pc:spChg chg="mod">
          <ac:chgData name="Samantha Harper" userId="S::sha@suttcold.bham.sch.uk::22f6121f-626e-4f2b-aea9-86e558530250" providerId="AD" clId="Web-{58274CF1-0167-5951-139E-7AACED644EE4}" dt="2020-04-30T19:09:28.955" v="28" actId="20577"/>
          <ac:spMkLst>
            <pc:docMk/>
            <pc:sldMk cId="3498167717" sldId="260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1367C-6949-41C5-9FB7-45CA931E8ACE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7108F-D240-4662-9862-316C2E5BD5A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7108F-D240-4662-9862-316C2E5BD5AB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22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32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02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70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33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66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16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69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58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97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8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80BDA-F2DC-4433-8272-0C29C4030D24}" type="datetimeFigureOut">
              <a:rPr lang="en-GB" smtClean="0"/>
              <a:pPr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EC171-40A7-460D-B8F3-8476BF5172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00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X6tKPte33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19" y="6271495"/>
            <a:ext cx="10573062" cy="1539914"/>
          </a:xfrm>
        </p:spPr>
        <p:txBody>
          <a:bodyPr>
            <a:normAutofit/>
          </a:bodyPr>
          <a:lstStyle/>
          <a:p>
            <a:r>
              <a:rPr lang="en-GB" sz="4000" b="1" dirty="0"/>
              <a:t>STOMP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72" y="220605"/>
            <a:ext cx="10083709" cy="60508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145383" y="3200399"/>
            <a:ext cx="3265714" cy="10580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2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400" b="1" dirty="0"/>
              <a:t>Music benefits</a:t>
            </a:r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Relaxation</a:t>
            </a:r>
          </a:p>
          <a:p>
            <a:r>
              <a:rPr lang="en-GB" sz="3600" dirty="0"/>
              <a:t>Manual dexterity</a:t>
            </a:r>
          </a:p>
          <a:p>
            <a:r>
              <a:rPr lang="en-GB" sz="3600" dirty="0"/>
              <a:t>Focal point</a:t>
            </a:r>
          </a:p>
          <a:p>
            <a:r>
              <a:rPr lang="en-GB" sz="3600" dirty="0"/>
              <a:t>Self-esteem</a:t>
            </a:r>
          </a:p>
          <a:p>
            <a:r>
              <a:rPr lang="en-GB" sz="3600" dirty="0"/>
              <a:t>Fun!</a:t>
            </a:r>
          </a:p>
          <a:p>
            <a:endParaRPr lang="en-GB" sz="3200" dirty="0"/>
          </a:p>
        </p:txBody>
      </p:sp>
      <p:pic>
        <p:nvPicPr>
          <p:cNvPr id="7" name="CX6tKPte33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41878" y="2688265"/>
            <a:ext cx="6780155" cy="3817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65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can you create at home or with friends over the phone?</a:t>
            </a:r>
          </a:p>
        </p:txBody>
      </p:sp>
    </p:spTree>
    <p:extLst>
      <p:ext uri="{BB962C8B-B14F-4D97-AF65-F5344CB8AC3E}">
        <p14:creationId xmlns:p14="http://schemas.microsoft.com/office/powerpoint/2010/main" val="3498167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20</Words>
  <Application>Microsoft Office PowerPoint</Application>
  <PresentationFormat>Widescreen</PresentationFormat>
  <Paragraphs>9</Paragraphs>
  <Slides>3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Music benefits</vt:lpstr>
      <vt:lpstr>What can you create at home or with friends over the phone?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</dc:creator>
  <cp:lastModifiedBy>Samantha Harper</cp:lastModifiedBy>
  <cp:revision>19</cp:revision>
  <dcterms:created xsi:type="dcterms:W3CDTF">2017-11-30T22:17:50Z</dcterms:created>
  <dcterms:modified xsi:type="dcterms:W3CDTF">2020-05-04T10:32:44Z</dcterms:modified>
</cp:coreProperties>
</file>